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0" r:id="rId4"/>
    <p:sldId id="257" r:id="rId5"/>
    <p:sldId id="265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9" r:id="rId14"/>
    <p:sldId id="288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1" r:id="rId26"/>
  </p:sldIdLst>
  <p:sldSz cx="18288000" cy="10287000"/>
  <p:notesSz cx="6858000" cy="9144000"/>
  <p:embeddedFontLst>
    <p:embeddedFont>
      <p:font typeface="Gmarket Sans Bold" panose="020B0600000101010101" charset="-127"/>
      <p:bold r:id="rId28"/>
    </p:embeddedFont>
    <p:embeddedFont>
      <p:font typeface="Gmarket Sans Light" panose="020B0600000101010101" charset="-127"/>
      <p:regular r:id="rId29"/>
    </p:embeddedFont>
    <p:embeddedFont>
      <p:font typeface="Gmarket Sans Medium" panose="020B0600000101010101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C7C4F4-C820-4A74-A400-01659F746551}" v="80" dt="2025-09-17T08:22:28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48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혜인" userId="86c3cd65-cce3-40c3-a229-6e9fecee9d13" providerId="ADAL" clId="{7B73A2D8-065E-4045-99C0-A3CEF297B631}"/>
    <pc:docChg chg="undo custSel addSld delSld modSld sldOrd">
      <pc:chgData name="강혜인" userId="86c3cd65-cce3-40c3-a229-6e9fecee9d13" providerId="ADAL" clId="{7B73A2D8-065E-4045-99C0-A3CEF297B631}" dt="2025-09-17T08:22:28.044" v="14049" actId="20577"/>
      <pc:docMkLst>
        <pc:docMk/>
      </pc:docMkLst>
      <pc:sldChg chg="delSp modSp mod">
        <pc:chgData name="강혜인" userId="86c3cd65-cce3-40c3-a229-6e9fecee9d13" providerId="ADAL" clId="{7B73A2D8-065E-4045-99C0-A3CEF297B631}" dt="2025-09-17T00:52:56.805" v="41" actId="1036"/>
        <pc:sldMkLst>
          <pc:docMk/>
          <pc:sldMk cId="0" sldId="256"/>
        </pc:sldMkLst>
        <pc:spChg chg="mod">
          <ac:chgData name="강혜인" userId="86c3cd65-cce3-40c3-a229-6e9fecee9d13" providerId="ADAL" clId="{7B73A2D8-065E-4045-99C0-A3CEF297B631}" dt="2025-09-17T00:52:56.805" v="41" actId="1036"/>
          <ac:spMkLst>
            <pc:docMk/>
            <pc:sldMk cId="0" sldId="256"/>
            <ac:spMk id="7" creationId="{00000000-0000-0000-0000-000000000000}"/>
          </ac:spMkLst>
        </pc:spChg>
        <pc:spChg chg="mod">
          <ac:chgData name="강혜인" userId="86c3cd65-cce3-40c3-a229-6e9fecee9d13" providerId="ADAL" clId="{7B73A2D8-065E-4045-99C0-A3CEF297B631}" dt="2025-09-17T00:52:52.969" v="36" actId="1036"/>
          <ac:spMkLst>
            <pc:docMk/>
            <pc:sldMk cId="0" sldId="256"/>
            <ac:spMk id="8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12:10.126" v="1" actId="478"/>
          <ac:spMkLst>
            <pc:docMk/>
            <pc:sldMk cId="0" sldId="256"/>
            <ac:spMk id="9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12:10.126" v="1" actId="478"/>
          <ac:spMkLst>
            <pc:docMk/>
            <pc:sldMk cId="0" sldId="256"/>
            <ac:spMk id="10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12:10.126" v="1" actId="478"/>
          <ac:spMkLst>
            <pc:docMk/>
            <pc:sldMk cId="0" sldId="256"/>
            <ac:spMk id="11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12:10.126" v="1" actId="478"/>
          <ac:spMkLst>
            <pc:docMk/>
            <pc:sldMk cId="0" sldId="256"/>
            <ac:spMk id="12" creationId="{00000000-0000-0000-0000-000000000000}"/>
          </ac:spMkLst>
        </pc:spChg>
        <pc:graphicFrameChg chg="del">
          <ac:chgData name="강혜인" userId="86c3cd65-cce3-40c3-a229-6e9fecee9d13" providerId="ADAL" clId="{7B73A2D8-065E-4045-99C0-A3CEF297B631}" dt="2025-09-17T00:12:04.240" v="0" actId="478"/>
          <ac:graphicFrameMkLst>
            <pc:docMk/>
            <pc:sldMk cId="0" sldId="256"/>
            <ac:graphicFrameMk id="5" creationId="{00000000-0000-0000-0000-000000000000}"/>
          </ac:graphicFrameMkLst>
        </pc:graphicFrameChg>
        <pc:picChg chg="mod">
          <ac:chgData name="강혜인" userId="86c3cd65-cce3-40c3-a229-6e9fecee9d13" providerId="ADAL" clId="{7B73A2D8-065E-4045-99C0-A3CEF297B631}" dt="2025-09-17T00:12:16.832" v="3" actId="1076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강혜인" userId="86c3cd65-cce3-40c3-a229-6e9fecee9d13" providerId="ADAL" clId="{7B73A2D8-065E-4045-99C0-A3CEF297B631}" dt="2025-09-17T00:12:10.126" v="1" actId="478"/>
          <ac:picMkLst>
            <pc:docMk/>
            <pc:sldMk cId="0" sldId="256"/>
            <ac:picMk id="3" creationId="{00000000-0000-0000-0000-000000000000}"/>
          </ac:picMkLst>
        </pc:picChg>
        <pc:picChg chg="del">
          <ac:chgData name="강혜인" userId="86c3cd65-cce3-40c3-a229-6e9fecee9d13" providerId="ADAL" clId="{7B73A2D8-065E-4045-99C0-A3CEF297B631}" dt="2025-09-17T00:12:12.199" v="2" actId="478"/>
          <ac:picMkLst>
            <pc:docMk/>
            <pc:sldMk cId="0" sldId="256"/>
            <ac:picMk id="4" creationId="{00000000-0000-0000-0000-000000000000}"/>
          </ac:picMkLst>
        </pc:picChg>
      </pc:sldChg>
      <pc:sldChg chg="addSp delSp modSp mod">
        <pc:chgData name="강혜인" userId="86c3cd65-cce3-40c3-a229-6e9fecee9d13" providerId="ADAL" clId="{7B73A2D8-065E-4045-99C0-A3CEF297B631}" dt="2025-09-17T05:01:51.465" v="217" actId="1076"/>
        <pc:sldMkLst>
          <pc:docMk/>
          <pc:sldMk cId="0" sldId="257"/>
        </pc:sldMkLst>
        <pc:spChg chg="mod">
          <ac:chgData name="강혜인" userId="86c3cd65-cce3-40c3-a229-6e9fecee9d13" providerId="ADAL" clId="{7B73A2D8-065E-4045-99C0-A3CEF297B631}" dt="2025-09-17T00:54:58.432" v="158" actId="1035"/>
          <ac:spMkLst>
            <pc:docMk/>
            <pc:sldMk cId="0" sldId="257"/>
            <ac:spMk id="6" creationId="{00000000-0000-0000-0000-000000000000}"/>
          </ac:spMkLst>
        </pc:spChg>
        <pc:spChg chg="del mod">
          <ac:chgData name="강혜인" userId="86c3cd65-cce3-40c3-a229-6e9fecee9d13" providerId="ADAL" clId="{7B73A2D8-065E-4045-99C0-A3CEF297B631}" dt="2025-09-17T00:54:28.741" v="152" actId="478"/>
          <ac:spMkLst>
            <pc:docMk/>
            <pc:sldMk cId="0" sldId="257"/>
            <ac:spMk id="7" creationId="{00000000-0000-0000-0000-000000000000}"/>
          </ac:spMkLst>
        </pc:spChg>
        <pc:spChg chg="mod">
          <ac:chgData name="강혜인" userId="86c3cd65-cce3-40c3-a229-6e9fecee9d13" providerId="ADAL" clId="{7B73A2D8-065E-4045-99C0-A3CEF297B631}" dt="2025-09-17T00:55:17.065" v="163" actId="1076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강혜인" userId="86c3cd65-cce3-40c3-a229-6e9fecee9d13" providerId="ADAL" clId="{7B73A2D8-065E-4045-99C0-A3CEF297B631}" dt="2025-09-17T00:54:28.741" v="152" actId="478"/>
          <ac:spMkLst>
            <pc:docMk/>
            <pc:sldMk cId="0" sldId="257"/>
            <ac:spMk id="9" creationId="{00000000-0000-0000-0000-000000000000}"/>
          </ac:spMkLst>
        </pc:spChg>
        <pc:spChg chg="mod">
          <ac:chgData name="강혜인" userId="86c3cd65-cce3-40c3-a229-6e9fecee9d13" providerId="ADAL" clId="{7B73A2D8-065E-4045-99C0-A3CEF297B631}" dt="2025-09-17T00:55:05.785" v="162" actId="1036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강혜인" userId="86c3cd65-cce3-40c3-a229-6e9fecee9d13" providerId="ADAL" clId="{7B73A2D8-065E-4045-99C0-A3CEF297B631}" dt="2025-09-17T00:54:22.775" v="151" actId="478"/>
          <ac:spMkLst>
            <pc:docMk/>
            <pc:sldMk cId="0" sldId="257"/>
            <ac:spMk id="11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54:03.197" v="125" actId="478"/>
          <ac:spMkLst>
            <pc:docMk/>
            <pc:sldMk cId="0" sldId="257"/>
            <ac:spMk id="12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54:03.197" v="125" actId="478"/>
          <ac:spMkLst>
            <pc:docMk/>
            <pc:sldMk cId="0" sldId="257"/>
            <ac:spMk id="13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54:05.927" v="126" actId="478"/>
          <ac:spMkLst>
            <pc:docMk/>
            <pc:sldMk cId="0" sldId="257"/>
            <ac:spMk id="14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54:05.927" v="126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54:03.197" v="125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54:05.927" v="126" actId="478"/>
          <ac:spMkLst>
            <pc:docMk/>
            <pc:sldMk cId="0" sldId="257"/>
            <ac:spMk id="17" creationId="{00000000-0000-0000-0000-000000000000}"/>
          </ac:spMkLst>
        </pc:spChg>
        <pc:spChg chg="add del mod">
          <ac:chgData name="강혜인" userId="86c3cd65-cce3-40c3-a229-6e9fecee9d13" providerId="ADAL" clId="{7B73A2D8-065E-4045-99C0-A3CEF297B631}" dt="2025-09-17T00:54:03.197" v="125" actId="478"/>
          <ac:spMkLst>
            <pc:docMk/>
            <pc:sldMk cId="0" sldId="257"/>
            <ac:spMk id="18" creationId="{A1583DF5-3AE7-DA86-40AA-7CCABF85AB04}"/>
          </ac:spMkLst>
        </pc:spChg>
        <pc:spChg chg="add del mod">
          <ac:chgData name="강혜인" userId="86c3cd65-cce3-40c3-a229-6e9fecee9d13" providerId="ADAL" clId="{7B73A2D8-065E-4045-99C0-A3CEF297B631}" dt="2025-09-17T00:54:03.197" v="125" actId="478"/>
          <ac:spMkLst>
            <pc:docMk/>
            <pc:sldMk cId="0" sldId="257"/>
            <ac:spMk id="19" creationId="{0A5847B2-F811-498A-93D4-41D424D0F564}"/>
          </ac:spMkLst>
        </pc:spChg>
        <pc:spChg chg="add del mod">
          <ac:chgData name="강혜인" userId="86c3cd65-cce3-40c3-a229-6e9fecee9d13" providerId="ADAL" clId="{7B73A2D8-065E-4045-99C0-A3CEF297B631}" dt="2025-09-17T00:54:03.197" v="125" actId="478"/>
          <ac:spMkLst>
            <pc:docMk/>
            <pc:sldMk cId="0" sldId="257"/>
            <ac:spMk id="20" creationId="{6C58BFF4-7325-45DA-D50D-F12498657039}"/>
          </ac:spMkLst>
        </pc:spChg>
        <pc:spChg chg="add mod">
          <ac:chgData name="강혜인" userId="86c3cd65-cce3-40c3-a229-6e9fecee9d13" providerId="ADAL" clId="{7B73A2D8-065E-4045-99C0-A3CEF297B631}" dt="2025-09-17T05:01:51.465" v="217" actId="1076"/>
          <ac:spMkLst>
            <pc:docMk/>
            <pc:sldMk cId="0" sldId="257"/>
            <ac:spMk id="21" creationId="{9EDC55F6-C773-0E4B-4BF2-E3B48AA36EC6}"/>
          </ac:spMkLst>
        </pc:spChg>
      </pc:sldChg>
      <pc:sldChg chg="addSp delSp modSp mod ord modAnim">
        <pc:chgData name="강혜인" userId="86c3cd65-cce3-40c3-a229-6e9fecee9d13" providerId="ADAL" clId="{7B73A2D8-065E-4045-99C0-A3CEF297B631}" dt="2025-09-17T05:05:44.650" v="243"/>
        <pc:sldMkLst>
          <pc:docMk/>
          <pc:sldMk cId="0" sldId="258"/>
        </pc:sldMkLst>
        <pc:spChg chg="del mod">
          <ac:chgData name="강혜인" userId="86c3cd65-cce3-40c3-a229-6e9fecee9d13" providerId="ADAL" clId="{7B73A2D8-065E-4045-99C0-A3CEF297B631}" dt="2025-09-17T05:00:34.050" v="176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55:27.887" v="173" actId="478"/>
          <ac:spMkLst>
            <pc:docMk/>
            <pc:sldMk cId="0" sldId="258"/>
            <ac:spMk id="6" creationId="{00000000-0000-0000-0000-000000000000}"/>
          </ac:spMkLst>
        </pc:spChg>
        <pc:spChg chg="del mod">
          <ac:chgData name="강혜인" userId="86c3cd65-cce3-40c3-a229-6e9fecee9d13" providerId="ADAL" clId="{7B73A2D8-065E-4045-99C0-A3CEF297B631}" dt="2025-09-17T05:01:01.068" v="179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55:32.932" v="174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강혜인" userId="86c3cd65-cce3-40c3-a229-6e9fecee9d13" providerId="ADAL" clId="{7B73A2D8-065E-4045-99C0-A3CEF297B631}" dt="2025-09-17T00:55:32.932" v="174" actId="478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강혜인" userId="86c3cd65-cce3-40c3-a229-6e9fecee9d13" providerId="ADAL" clId="{7B73A2D8-065E-4045-99C0-A3CEF297B631}" dt="2025-09-17T05:02:02.954" v="218"/>
          <ac:spMkLst>
            <pc:docMk/>
            <pc:sldMk cId="0" sldId="258"/>
            <ac:spMk id="10" creationId="{E013DCAD-612A-6373-396D-BA64E6A4E6EB}"/>
          </ac:spMkLst>
        </pc:spChg>
        <pc:spChg chg="add del mod">
          <ac:chgData name="강혜인" userId="86c3cd65-cce3-40c3-a229-6e9fecee9d13" providerId="ADAL" clId="{7B73A2D8-065E-4045-99C0-A3CEF297B631}" dt="2025-09-17T05:05:19.482" v="239" actId="478"/>
          <ac:spMkLst>
            <pc:docMk/>
            <pc:sldMk cId="0" sldId="258"/>
            <ac:spMk id="21" creationId="{F6DCC3DB-55F4-E0BD-7E40-E7A63180A219}"/>
          </ac:spMkLst>
        </pc:spChg>
        <pc:spChg chg="add mod">
          <ac:chgData name="강혜인" userId="86c3cd65-cce3-40c3-a229-6e9fecee9d13" providerId="ADAL" clId="{7B73A2D8-065E-4045-99C0-A3CEF297B631}" dt="2025-09-17T05:05:33.748" v="242" actId="207"/>
          <ac:spMkLst>
            <pc:docMk/>
            <pc:sldMk cId="0" sldId="258"/>
            <ac:spMk id="22" creationId="{3B9EBD09-26FF-2FB0-C4AC-CE1F641BF8BC}"/>
          </ac:spMkLst>
        </pc:spChg>
        <pc:picChg chg="mod">
          <ac:chgData name="강혜인" userId="86c3cd65-cce3-40c3-a229-6e9fecee9d13" providerId="ADAL" clId="{7B73A2D8-065E-4045-99C0-A3CEF297B631}" dt="2025-09-17T05:00:46.439" v="178" actId="14100"/>
          <ac:picMkLst>
            <pc:docMk/>
            <pc:sldMk cId="0" sldId="258"/>
            <ac:picMk id="4" creationId="{00000000-0000-0000-0000-000000000000}"/>
          </ac:picMkLst>
        </pc:picChg>
        <pc:picChg chg="add mod">
          <ac:chgData name="강혜인" userId="86c3cd65-cce3-40c3-a229-6e9fecee9d13" providerId="ADAL" clId="{7B73A2D8-065E-4045-99C0-A3CEF297B631}" dt="2025-09-17T05:03:39.372" v="233" actId="1076"/>
          <ac:picMkLst>
            <pc:docMk/>
            <pc:sldMk cId="0" sldId="258"/>
            <ac:picMk id="12" creationId="{6FF516D9-2691-DF4E-05BC-C6B7948CB2A1}"/>
          </ac:picMkLst>
        </pc:picChg>
        <pc:picChg chg="add mod">
          <ac:chgData name="강혜인" userId="86c3cd65-cce3-40c3-a229-6e9fecee9d13" providerId="ADAL" clId="{7B73A2D8-065E-4045-99C0-A3CEF297B631}" dt="2025-09-17T05:03:36.197" v="232" actId="1076"/>
          <ac:picMkLst>
            <pc:docMk/>
            <pc:sldMk cId="0" sldId="258"/>
            <ac:picMk id="14" creationId="{02B63321-2326-9497-7C7F-227C19B05233}"/>
          </ac:picMkLst>
        </pc:picChg>
        <pc:picChg chg="add mod">
          <ac:chgData name="강혜인" userId="86c3cd65-cce3-40c3-a229-6e9fecee9d13" providerId="ADAL" clId="{7B73A2D8-065E-4045-99C0-A3CEF297B631}" dt="2025-09-17T05:03:30.828" v="231" actId="1076"/>
          <ac:picMkLst>
            <pc:docMk/>
            <pc:sldMk cId="0" sldId="258"/>
            <ac:picMk id="16" creationId="{06664295-9173-5653-346D-197A1F85C6B4}"/>
          </ac:picMkLst>
        </pc:picChg>
        <pc:picChg chg="add mod">
          <ac:chgData name="강혜인" userId="86c3cd65-cce3-40c3-a229-6e9fecee9d13" providerId="ADAL" clId="{7B73A2D8-065E-4045-99C0-A3CEF297B631}" dt="2025-09-17T05:04:18.987" v="235" actId="1076"/>
          <ac:picMkLst>
            <pc:docMk/>
            <pc:sldMk cId="0" sldId="258"/>
            <ac:picMk id="18" creationId="{37C8E07D-9C5A-CD9E-CB4D-765F3C72C178}"/>
          </ac:picMkLst>
        </pc:picChg>
        <pc:picChg chg="add">
          <ac:chgData name="강혜인" userId="86c3cd65-cce3-40c3-a229-6e9fecee9d13" providerId="ADAL" clId="{7B73A2D8-065E-4045-99C0-A3CEF297B631}" dt="2025-09-17T05:04:41.380" v="236" actId="22"/>
          <ac:picMkLst>
            <pc:docMk/>
            <pc:sldMk cId="0" sldId="258"/>
            <ac:picMk id="20" creationId="{42F3B439-E207-46A3-0708-D6FBB0145392}"/>
          </ac:picMkLst>
        </pc:picChg>
      </pc:sldChg>
      <pc:sldChg chg="del">
        <pc:chgData name="강혜인" userId="86c3cd65-cce3-40c3-a229-6e9fecee9d13" providerId="ADAL" clId="{7B73A2D8-065E-4045-99C0-A3CEF297B631}" dt="2025-09-17T05:18:23.078" v="2210" actId="47"/>
        <pc:sldMkLst>
          <pc:docMk/>
          <pc:sldMk cId="0" sldId="259"/>
        </pc:sldMkLst>
      </pc:sldChg>
      <pc:sldChg chg="del">
        <pc:chgData name="강혜인" userId="86c3cd65-cce3-40c3-a229-6e9fecee9d13" providerId="ADAL" clId="{7B73A2D8-065E-4045-99C0-A3CEF297B631}" dt="2025-09-17T05:18:23.822" v="2211" actId="47"/>
        <pc:sldMkLst>
          <pc:docMk/>
          <pc:sldMk cId="0" sldId="260"/>
        </pc:sldMkLst>
      </pc:sldChg>
      <pc:sldChg chg="del">
        <pc:chgData name="강혜인" userId="86c3cd65-cce3-40c3-a229-6e9fecee9d13" providerId="ADAL" clId="{7B73A2D8-065E-4045-99C0-A3CEF297B631}" dt="2025-09-17T05:18:25.966" v="2212" actId="47"/>
        <pc:sldMkLst>
          <pc:docMk/>
          <pc:sldMk cId="0" sldId="261"/>
        </pc:sldMkLst>
      </pc:sldChg>
      <pc:sldChg chg="del">
        <pc:chgData name="강혜인" userId="86c3cd65-cce3-40c3-a229-6e9fecee9d13" providerId="ADAL" clId="{7B73A2D8-065E-4045-99C0-A3CEF297B631}" dt="2025-09-17T07:36:18.510" v="11705" actId="47"/>
        <pc:sldMkLst>
          <pc:docMk/>
          <pc:sldMk cId="0" sldId="262"/>
        </pc:sldMkLst>
      </pc:sldChg>
      <pc:sldChg chg="del">
        <pc:chgData name="강혜인" userId="86c3cd65-cce3-40c3-a229-6e9fecee9d13" providerId="ADAL" clId="{7B73A2D8-065E-4045-99C0-A3CEF297B631}" dt="2025-09-17T05:18:28.290" v="2213" actId="47"/>
        <pc:sldMkLst>
          <pc:docMk/>
          <pc:sldMk cId="0" sldId="263"/>
        </pc:sldMkLst>
      </pc:sldChg>
      <pc:sldChg chg="del">
        <pc:chgData name="강혜인" userId="86c3cd65-cce3-40c3-a229-6e9fecee9d13" providerId="ADAL" clId="{7B73A2D8-065E-4045-99C0-A3CEF297B631}" dt="2025-09-17T05:18:28.737" v="2214" actId="47"/>
        <pc:sldMkLst>
          <pc:docMk/>
          <pc:sldMk cId="0" sldId="264"/>
        </pc:sldMkLst>
      </pc:sldChg>
      <pc:sldChg chg="addSp delSp modSp add mod">
        <pc:chgData name="강혜인" userId="86c3cd65-cce3-40c3-a229-6e9fecee9d13" providerId="ADAL" clId="{7B73A2D8-065E-4045-99C0-A3CEF297B631}" dt="2025-09-17T05:13:53.286" v="1457" actId="1076"/>
        <pc:sldMkLst>
          <pc:docMk/>
          <pc:sldMk cId="1061759722" sldId="265"/>
        </pc:sldMkLst>
        <pc:spChg chg="add mod">
          <ac:chgData name="강혜인" userId="86c3cd65-cce3-40c3-a229-6e9fecee9d13" providerId="ADAL" clId="{7B73A2D8-065E-4045-99C0-A3CEF297B631}" dt="2025-09-17T05:07:06.292" v="301" actId="1076"/>
          <ac:spMkLst>
            <pc:docMk/>
            <pc:sldMk cId="1061759722" sldId="265"/>
            <ac:spMk id="5" creationId="{42C2CE3D-B39F-49E5-E9B9-FCBD96EE38DD}"/>
          </ac:spMkLst>
        </pc:spChg>
        <pc:spChg chg="add del mod">
          <ac:chgData name="강혜인" userId="86c3cd65-cce3-40c3-a229-6e9fecee9d13" providerId="ADAL" clId="{7B73A2D8-065E-4045-99C0-A3CEF297B631}" dt="2025-09-17T05:11:04.512" v="765" actId="20577"/>
          <ac:spMkLst>
            <pc:docMk/>
            <pc:sldMk cId="1061759722" sldId="265"/>
            <ac:spMk id="6" creationId="{3B6B0539-583D-2FE0-6788-A41CA26A86CB}"/>
          </ac:spMkLst>
        </pc:spChg>
        <pc:spChg chg="add mod">
          <ac:chgData name="강혜인" userId="86c3cd65-cce3-40c3-a229-6e9fecee9d13" providerId="ADAL" clId="{7B73A2D8-065E-4045-99C0-A3CEF297B631}" dt="2025-09-17T05:12:59.739" v="1187"/>
          <ac:spMkLst>
            <pc:docMk/>
            <pc:sldMk cId="1061759722" sldId="265"/>
            <ac:spMk id="9" creationId="{AFA52935-B4DE-D112-9D5E-664724A98A04}"/>
          </ac:spMkLst>
        </pc:spChg>
        <pc:spChg chg="add mod">
          <ac:chgData name="강혜인" userId="86c3cd65-cce3-40c3-a229-6e9fecee9d13" providerId="ADAL" clId="{7B73A2D8-065E-4045-99C0-A3CEF297B631}" dt="2025-09-17T05:13:53.286" v="1457" actId="1076"/>
          <ac:spMkLst>
            <pc:docMk/>
            <pc:sldMk cId="1061759722" sldId="265"/>
            <ac:spMk id="11" creationId="{D7AF9D5D-8EA4-A210-31A1-410B7DD3EB72}"/>
          </ac:spMkLst>
        </pc:spChg>
        <pc:picChg chg="mod">
          <ac:chgData name="강혜인" userId="86c3cd65-cce3-40c3-a229-6e9fecee9d13" providerId="ADAL" clId="{7B73A2D8-065E-4045-99C0-A3CEF297B631}" dt="2025-09-17T05:06:20.745" v="271" actId="1038"/>
          <ac:picMkLst>
            <pc:docMk/>
            <pc:sldMk cId="1061759722" sldId="265"/>
            <ac:picMk id="4" creationId="{DEAEDF91-7570-BB29-8591-7FDCEBF96632}"/>
          </ac:picMkLst>
        </pc:picChg>
        <pc:picChg chg="add mod">
          <ac:chgData name="강혜인" userId="86c3cd65-cce3-40c3-a229-6e9fecee9d13" providerId="ADAL" clId="{7B73A2D8-065E-4045-99C0-A3CEF297B631}" dt="2025-09-17T05:11:12.420" v="769" actId="1076"/>
          <ac:picMkLst>
            <pc:docMk/>
            <pc:sldMk cId="1061759722" sldId="265"/>
            <ac:picMk id="8" creationId="{AAFAEC45-CF17-B738-FFB2-DA5DC6BB2147}"/>
          </ac:picMkLst>
        </pc:picChg>
      </pc:sldChg>
      <pc:sldChg chg="add del">
        <pc:chgData name="강혜인" userId="86c3cd65-cce3-40c3-a229-6e9fecee9d13" providerId="ADAL" clId="{7B73A2D8-065E-4045-99C0-A3CEF297B631}" dt="2025-09-17T05:18:20.052" v="2196" actId="47"/>
        <pc:sldMkLst>
          <pc:docMk/>
          <pc:sldMk cId="1292437273" sldId="266"/>
        </pc:sldMkLst>
      </pc:sldChg>
      <pc:sldChg chg="add del">
        <pc:chgData name="강혜인" userId="86c3cd65-cce3-40c3-a229-6e9fecee9d13" providerId="ADAL" clId="{7B73A2D8-065E-4045-99C0-A3CEF297B631}" dt="2025-09-17T05:06:03.593" v="246" actId="47"/>
        <pc:sldMkLst>
          <pc:docMk/>
          <pc:sldMk cId="2000414570" sldId="266"/>
        </pc:sldMkLst>
      </pc:sldChg>
      <pc:sldChg chg="add del">
        <pc:chgData name="강혜인" userId="86c3cd65-cce3-40c3-a229-6e9fecee9d13" providerId="ADAL" clId="{7B73A2D8-065E-4045-99C0-A3CEF297B631}" dt="2025-09-17T05:06:25.720" v="272" actId="47"/>
        <pc:sldMkLst>
          <pc:docMk/>
          <pc:sldMk cId="2766954289" sldId="266"/>
        </pc:sldMkLst>
      </pc:sldChg>
      <pc:sldChg chg="add del">
        <pc:chgData name="강혜인" userId="86c3cd65-cce3-40c3-a229-6e9fecee9d13" providerId="ADAL" clId="{7B73A2D8-065E-4045-99C0-A3CEF297B631}" dt="2025-09-17T05:18:20.301" v="2197" actId="47"/>
        <pc:sldMkLst>
          <pc:docMk/>
          <pc:sldMk cId="1935230303" sldId="267"/>
        </pc:sldMkLst>
      </pc:sldChg>
      <pc:sldChg chg="add del">
        <pc:chgData name="강혜인" userId="86c3cd65-cce3-40c3-a229-6e9fecee9d13" providerId="ADAL" clId="{7B73A2D8-065E-4045-99C0-A3CEF297B631}" dt="2025-09-17T05:06:27.301" v="273" actId="47"/>
        <pc:sldMkLst>
          <pc:docMk/>
          <pc:sldMk cId="3033314490" sldId="267"/>
        </pc:sldMkLst>
      </pc:sldChg>
      <pc:sldChg chg="add del">
        <pc:chgData name="강혜인" userId="86c3cd65-cce3-40c3-a229-6e9fecee9d13" providerId="ADAL" clId="{7B73A2D8-065E-4045-99C0-A3CEF297B631}" dt="2025-09-17T05:06:02.895" v="245" actId="47"/>
        <pc:sldMkLst>
          <pc:docMk/>
          <pc:sldMk cId="4100693496" sldId="267"/>
        </pc:sldMkLst>
      </pc:sldChg>
      <pc:sldChg chg="add del">
        <pc:chgData name="강혜인" userId="86c3cd65-cce3-40c3-a229-6e9fecee9d13" providerId="ADAL" clId="{7B73A2D8-065E-4045-99C0-A3CEF297B631}" dt="2025-09-17T05:18:20.549" v="2198" actId="47"/>
        <pc:sldMkLst>
          <pc:docMk/>
          <pc:sldMk cId="652577805" sldId="268"/>
        </pc:sldMkLst>
      </pc:sldChg>
      <pc:sldChg chg="add del">
        <pc:chgData name="강혜인" userId="86c3cd65-cce3-40c3-a229-6e9fecee9d13" providerId="ADAL" clId="{7B73A2D8-065E-4045-99C0-A3CEF297B631}" dt="2025-09-17T05:06:04.540" v="247" actId="47"/>
        <pc:sldMkLst>
          <pc:docMk/>
          <pc:sldMk cId="1094605630" sldId="268"/>
        </pc:sldMkLst>
      </pc:sldChg>
      <pc:sldChg chg="add del">
        <pc:chgData name="강혜인" userId="86c3cd65-cce3-40c3-a229-6e9fecee9d13" providerId="ADAL" clId="{7B73A2D8-065E-4045-99C0-A3CEF297B631}" dt="2025-09-17T05:06:27.759" v="274" actId="47"/>
        <pc:sldMkLst>
          <pc:docMk/>
          <pc:sldMk cId="3599322380" sldId="268"/>
        </pc:sldMkLst>
      </pc:sldChg>
      <pc:sldChg chg="add del">
        <pc:chgData name="강혜인" userId="86c3cd65-cce3-40c3-a229-6e9fecee9d13" providerId="ADAL" clId="{7B73A2D8-065E-4045-99C0-A3CEF297B631}" dt="2025-09-17T05:18:20.800" v="2199" actId="47"/>
        <pc:sldMkLst>
          <pc:docMk/>
          <pc:sldMk cId="1201959462" sldId="269"/>
        </pc:sldMkLst>
      </pc:sldChg>
      <pc:sldChg chg="add del">
        <pc:chgData name="강혜인" userId="86c3cd65-cce3-40c3-a229-6e9fecee9d13" providerId="ADAL" clId="{7B73A2D8-065E-4045-99C0-A3CEF297B631}" dt="2025-09-17T05:06:05.272" v="248" actId="47"/>
        <pc:sldMkLst>
          <pc:docMk/>
          <pc:sldMk cId="1669997158" sldId="269"/>
        </pc:sldMkLst>
      </pc:sldChg>
      <pc:sldChg chg="add del">
        <pc:chgData name="강혜인" userId="86c3cd65-cce3-40c3-a229-6e9fecee9d13" providerId="ADAL" clId="{7B73A2D8-065E-4045-99C0-A3CEF297B631}" dt="2025-09-17T05:06:28.184" v="275" actId="47"/>
        <pc:sldMkLst>
          <pc:docMk/>
          <pc:sldMk cId="2990590478" sldId="269"/>
        </pc:sldMkLst>
      </pc:sldChg>
      <pc:sldChg chg="add del">
        <pc:chgData name="강혜인" userId="86c3cd65-cce3-40c3-a229-6e9fecee9d13" providerId="ADAL" clId="{7B73A2D8-065E-4045-99C0-A3CEF297B631}" dt="2025-09-17T05:06:28.737" v="276" actId="47"/>
        <pc:sldMkLst>
          <pc:docMk/>
          <pc:sldMk cId="567794172" sldId="270"/>
        </pc:sldMkLst>
      </pc:sldChg>
      <pc:sldChg chg="add del">
        <pc:chgData name="강혜인" userId="86c3cd65-cce3-40c3-a229-6e9fecee9d13" providerId="ADAL" clId="{7B73A2D8-065E-4045-99C0-A3CEF297B631}" dt="2025-09-17T05:18:21.024" v="2200" actId="47"/>
        <pc:sldMkLst>
          <pc:docMk/>
          <pc:sldMk cId="1249093001" sldId="270"/>
        </pc:sldMkLst>
      </pc:sldChg>
      <pc:sldChg chg="add del">
        <pc:chgData name="강혜인" userId="86c3cd65-cce3-40c3-a229-6e9fecee9d13" providerId="ADAL" clId="{7B73A2D8-065E-4045-99C0-A3CEF297B631}" dt="2025-09-17T05:18:21.252" v="2201" actId="47"/>
        <pc:sldMkLst>
          <pc:docMk/>
          <pc:sldMk cId="568715285" sldId="271"/>
        </pc:sldMkLst>
      </pc:sldChg>
      <pc:sldChg chg="add del">
        <pc:chgData name="강혜인" userId="86c3cd65-cce3-40c3-a229-6e9fecee9d13" providerId="ADAL" clId="{7B73A2D8-065E-4045-99C0-A3CEF297B631}" dt="2025-09-17T05:06:29.258" v="277" actId="47"/>
        <pc:sldMkLst>
          <pc:docMk/>
          <pc:sldMk cId="2741660420" sldId="271"/>
        </pc:sldMkLst>
      </pc:sldChg>
      <pc:sldChg chg="add del">
        <pc:chgData name="강혜인" userId="86c3cd65-cce3-40c3-a229-6e9fecee9d13" providerId="ADAL" clId="{7B73A2D8-065E-4045-99C0-A3CEF297B631}" dt="2025-09-17T05:18:21.437" v="2202" actId="47"/>
        <pc:sldMkLst>
          <pc:docMk/>
          <pc:sldMk cId="1671164298" sldId="272"/>
        </pc:sldMkLst>
      </pc:sldChg>
      <pc:sldChg chg="add del">
        <pc:chgData name="강혜인" userId="86c3cd65-cce3-40c3-a229-6e9fecee9d13" providerId="ADAL" clId="{7B73A2D8-065E-4045-99C0-A3CEF297B631}" dt="2025-09-17T05:18:21.612" v="2203" actId="47"/>
        <pc:sldMkLst>
          <pc:docMk/>
          <pc:sldMk cId="694949892" sldId="273"/>
        </pc:sldMkLst>
      </pc:sldChg>
      <pc:sldChg chg="add del">
        <pc:chgData name="강혜인" userId="86c3cd65-cce3-40c3-a229-6e9fecee9d13" providerId="ADAL" clId="{7B73A2D8-065E-4045-99C0-A3CEF297B631}" dt="2025-09-17T05:18:21.798" v="2204" actId="47"/>
        <pc:sldMkLst>
          <pc:docMk/>
          <pc:sldMk cId="12052258" sldId="274"/>
        </pc:sldMkLst>
      </pc:sldChg>
      <pc:sldChg chg="add del">
        <pc:chgData name="강혜인" userId="86c3cd65-cce3-40c3-a229-6e9fecee9d13" providerId="ADAL" clId="{7B73A2D8-065E-4045-99C0-A3CEF297B631}" dt="2025-09-17T05:18:22.025" v="2205" actId="47"/>
        <pc:sldMkLst>
          <pc:docMk/>
          <pc:sldMk cId="3371340260" sldId="275"/>
        </pc:sldMkLst>
      </pc:sldChg>
      <pc:sldChg chg="add del">
        <pc:chgData name="강혜인" userId="86c3cd65-cce3-40c3-a229-6e9fecee9d13" providerId="ADAL" clId="{7B73A2D8-065E-4045-99C0-A3CEF297B631}" dt="2025-09-17T05:18:22.210" v="2206" actId="47"/>
        <pc:sldMkLst>
          <pc:docMk/>
          <pc:sldMk cId="4074571299" sldId="276"/>
        </pc:sldMkLst>
      </pc:sldChg>
      <pc:sldChg chg="add del">
        <pc:chgData name="강혜인" userId="86c3cd65-cce3-40c3-a229-6e9fecee9d13" providerId="ADAL" clId="{7B73A2D8-065E-4045-99C0-A3CEF297B631}" dt="2025-09-17T05:18:22.397" v="2207" actId="47"/>
        <pc:sldMkLst>
          <pc:docMk/>
          <pc:sldMk cId="125999061" sldId="277"/>
        </pc:sldMkLst>
      </pc:sldChg>
      <pc:sldChg chg="add del">
        <pc:chgData name="강혜인" userId="86c3cd65-cce3-40c3-a229-6e9fecee9d13" providerId="ADAL" clId="{7B73A2D8-065E-4045-99C0-A3CEF297B631}" dt="2025-09-17T05:18:22.607" v="2208" actId="47"/>
        <pc:sldMkLst>
          <pc:docMk/>
          <pc:sldMk cId="2234838279" sldId="278"/>
        </pc:sldMkLst>
      </pc:sldChg>
      <pc:sldChg chg="add del">
        <pc:chgData name="강혜인" userId="86c3cd65-cce3-40c3-a229-6e9fecee9d13" providerId="ADAL" clId="{7B73A2D8-065E-4045-99C0-A3CEF297B631}" dt="2025-09-17T05:18:22.838" v="2209" actId="47"/>
        <pc:sldMkLst>
          <pc:docMk/>
          <pc:sldMk cId="1010836929" sldId="279"/>
        </pc:sldMkLst>
      </pc:sldChg>
      <pc:sldChg chg="addSp modSp add mod modAnim">
        <pc:chgData name="강혜인" userId="86c3cd65-cce3-40c3-a229-6e9fecee9d13" providerId="ADAL" clId="{7B73A2D8-065E-4045-99C0-A3CEF297B631}" dt="2025-09-17T05:09:41.042" v="759"/>
        <pc:sldMkLst>
          <pc:docMk/>
          <pc:sldMk cId="1294360277" sldId="280"/>
        </pc:sldMkLst>
        <pc:spChg chg="add mod">
          <ac:chgData name="강혜인" userId="86c3cd65-cce3-40c3-a229-6e9fecee9d13" providerId="ADAL" clId="{7B73A2D8-065E-4045-99C0-A3CEF297B631}" dt="2025-09-17T05:09:28.317" v="755"/>
          <ac:spMkLst>
            <pc:docMk/>
            <pc:sldMk cId="1294360277" sldId="280"/>
            <ac:spMk id="5" creationId="{D7C00452-7B76-7989-BFFF-0ADCA0081794}"/>
          </ac:spMkLst>
        </pc:spChg>
        <pc:picChg chg="mod">
          <ac:chgData name="강혜인" userId="86c3cd65-cce3-40c3-a229-6e9fecee9d13" providerId="ADAL" clId="{7B73A2D8-065E-4045-99C0-A3CEF297B631}" dt="2025-09-17T05:09:30.068" v="757" actId="1076"/>
          <ac:picMkLst>
            <pc:docMk/>
            <pc:sldMk cId="1294360277" sldId="280"/>
            <ac:picMk id="14" creationId="{4199A250-032B-C7AD-790D-67A979C2C5CA}"/>
          </ac:picMkLst>
        </pc:picChg>
      </pc:sldChg>
      <pc:sldChg chg="addSp delSp modSp add mod">
        <pc:chgData name="강혜인" userId="86c3cd65-cce3-40c3-a229-6e9fecee9d13" providerId="ADAL" clId="{7B73A2D8-065E-4045-99C0-A3CEF297B631}" dt="2025-09-17T05:18:04.573" v="2194" actId="20577"/>
        <pc:sldMkLst>
          <pc:docMk/>
          <pc:sldMk cId="977045485" sldId="281"/>
        </pc:sldMkLst>
        <pc:spChg chg="mod">
          <ac:chgData name="강혜인" userId="86c3cd65-cce3-40c3-a229-6e9fecee9d13" providerId="ADAL" clId="{7B73A2D8-065E-4045-99C0-A3CEF297B631}" dt="2025-09-17T05:16:36.312" v="1882" actId="255"/>
          <ac:spMkLst>
            <pc:docMk/>
            <pc:sldMk cId="977045485" sldId="281"/>
            <ac:spMk id="6" creationId="{CC20A799-E108-2DFA-F4DE-1BC3AF545417}"/>
          </ac:spMkLst>
        </pc:spChg>
        <pc:spChg chg="add mod">
          <ac:chgData name="강혜인" userId="86c3cd65-cce3-40c3-a229-6e9fecee9d13" providerId="ADAL" clId="{7B73A2D8-065E-4045-99C0-A3CEF297B631}" dt="2025-09-17T05:16:47.915" v="1885" actId="113"/>
          <ac:spMkLst>
            <pc:docMk/>
            <pc:sldMk cId="977045485" sldId="281"/>
            <ac:spMk id="7" creationId="{CDF0EE4D-C6FB-6F6A-E290-51C8D5FF168E}"/>
          </ac:spMkLst>
        </pc:spChg>
        <pc:spChg chg="mod">
          <ac:chgData name="강혜인" userId="86c3cd65-cce3-40c3-a229-6e9fecee9d13" providerId="ADAL" clId="{7B73A2D8-065E-4045-99C0-A3CEF297B631}" dt="2025-09-17T05:15:44.451" v="1848"/>
          <ac:spMkLst>
            <pc:docMk/>
            <pc:sldMk cId="977045485" sldId="281"/>
            <ac:spMk id="9" creationId="{931D8784-D07B-B158-1721-98B28399B482}"/>
          </ac:spMkLst>
        </pc:spChg>
        <pc:spChg chg="del">
          <ac:chgData name="강혜인" userId="86c3cd65-cce3-40c3-a229-6e9fecee9d13" providerId="ADAL" clId="{7B73A2D8-065E-4045-99C0-A3CEF297B631}" dt="2025-09-17T05:13:59.219" v="1459" actId="478"/>
          <ac:spMkLst>
            <pc:docMk/>
            <pc:sldMk cId="977045485" sldId="281"/>
            <ac:spMk id="11" creationId="{2463D2BC-8B1B-625F-A998-3C2395CDBE5D}"/>
          </ac:spMkLst>
        </pc:spChg>
        <pc:spChg chg="add mod">
          <ac:chgData name="강혜인" userId="86c3cd65-cce3-40c3-a229-6e9fecee9d13" providerId="ADAL" clId="{7B73A2D8-065E-4045-99C0-A3CEF297B631}" dt="2025-09-17T05:16:24.939" v="1880"/>
          <ac:spMkLst>
            <pc:docMk/>
            <pc:sldMk cId="977045485" sldId="281"/>
            <ac:spMk id="12" creationId="{7AF52D25-DD68-7ABA-A7E9-4DD859222F2D}"/>
          </ac:spMkLst>
        </pc:spChg>
        <pc:spChg chg="add mod">
          <ac:chgData name="강혜인" userId="86c3cd65-cce3-40c3-a229-6e9fecee9d13" providerId="ADAL" clId="{7B73A2D8-065E-4045-99C0-A3CEF297B631}" dt="2025-09-17T05:18:04.573" v="2194" actId="20577"/>
          <ac:spMkLst>
            <pc:docMk/>
            <pc:sldMk cId="977045485" sldId="281"/>
            <ac:spMk id="13" creationId="{7710A889-83D7-26D5-5009-CD705EC42E4D}"/>
          </ac:spMkLst>
        </pc:spChg>
        <pc:picChg chg="del">
          <ac:chgData name="강혜인" userId="86c3cd65-cce3-40c3-a229-6e9fecee9d13" providerId="ADAL" clId="{7B73A2D8-065E-4045-99C0-A3CEF297B631}" dt="2025-09-17T05:14:21.127" v="1460" actId="478"/>
          <ac:picMkLst>
            <pc:docMk/>
            <pc:sldMk cId="977045485" sldId="281"/>
            <ac:picMk id="8" creationId="{152FC692-BD2F-A335-15A2-8470ABFAA13C}"/>
          </ac:picMkLst>
        </pc:picChg>
        <pc:picChg chg="add mod">
          <ac:chgData name="강혜인" userId="86c3cd65-cce3-40c3-a229-6e9fecee9d13" providerId="ADAL" clId="{7B73A2D8-065E-4045-99C0-A3CEF297B631}" dt="2025-09-17T05:14:24.588" v="1462" actId="1076"/>
          <ac:picMkLst>
            <pc:docMk/>
            <pc:sldMk cId="977045485" sldId="281"/>
            <ac:picMk id="1026" creationId="{C322A8D2-EB79-38AD-1CDA-8B3DADD14CAE}"/>
          </ac:picMkLst>
        </pc:picChg>
      </pc:sldChg>
      <pc:sldChg chg="delSp modSp add mod">
        <pc:chgData name="강혜인" userId="86c3cd65-cce3-40c3-a229-6e9fecee9d13" providerId="ADAL" clId="{7B73A2D8-065E-4045-99C0-A3CEF297B631}" dt="2025-09-17T06:14:47.534" v="6138" actId="1076"/>
        <pc:sldMkLst>
          <pc:docMk/>
          <pc:sldMk cId="2583230341" sldId="282"/>
        </pc:sldMkLst>
        <pc:spChg chg="mod">
          <ac:chgData name="강혜인" userId="86c3cd65-cce3-40c3-a229-6e9fecee9d13" providerId="ADAL" clId="{7B73A2D8-065E-4045-99C0-A3CEF297B631}" dt="2025-09-17T06:14:47.534" v="6138" actId="1076"/>
          <ac:spMkLst>
            <pc:docMk/>
            <pc:sldMk cId="2583230341" sldId="282"/>
            <ac:spMk id="5" creationId="{E0A59895-A37F-5B9D-AB70-5860C253DAD3}"/>
          </ac:spMkLst>
        </pc:spChg>
        <pc:spChg chg="del mod">
          <ac:chgData name="강혜인" userId="86c3cd65-cce3-40c3-a229-6e9fecee9d13" providerId="ADAL" clId="{7B73A2D8-065E-4045-99C0-A3CEF297B631}" dt="2025-09-17T05:22:09.509" v="2962" actId="478"/>
          <ac:spMkLst>
            <pc:docMk/>
            <pc:sldMk cId="2583230341" sldId="282"/>
            <ac:spMk id="6" creationId="{37EF9133-9496-E028-358D-4E72C1871387}"/>
          </ac:spMkLst>
        </pc:spChg>
        <pc:spChg chg="mod">
          <ac:chgData name="강혜인" userId="86c3cd65-cce3-40c3-a229-6e9fecee9d13" providerId="ADAL" clId="{7B73A2D8-065E-4045-99C0-A3CEF297B631}" dt="2025-09-17T05:18:45.575" v="2225" actId="20577"/>
          <ac:spMkLst>
            <pc:docMk/>
            <pc:sldMk cId="2583230341" sldId="282"/>
            <ac:spMk id="7" creationId="{BA05171E-DF90-1006-5CA7-DCE4E95BFF79}"/>
          </ac:spMkLst>
        </pc:spChg>
        <pc:spChg chg="mod">
          <ac:chgData name="강혜인" userId="86c3cd65-cce3-40c3-a229-6e9fecee9d13" providerId="ADAL" clId="{7B73A2D8-065E-4045-99C0-A3CEF297B631}" dt="2025-09-17T05:24:16.640" v="2994" actId="20577"/>
          <ac:spMkLst>
            <pc:docMk/>
            <pc:sldMk cId="2583230341" sldId="282"/>
            <ac:spMk id="9" creationId="{361B68C8-01E5-52DE-7048-F58A3133894B}"/>
          </ac:spMkLst>
        </pc:spChg>
        <pc:spChg chg="mod">
          <ac:chgData name="강혜인" userId="86c3cd65-cce3-40c3-a229-6e9fecee9d13" providerId="ADAL" clId="{7B73A2D8-065E-4045-99C0-A3CEF297B631}" dt="2025-09-17T05:25:25.494" v="3154" actId="1076"/>
          <ac:spMkLst>
            <pc:docMk/>
            <pc:sldMk cId="2583230341" sldId="282"/>
            <ac:spMk id="13" creationId="{2E6AFF1C-602D-21F0-7612-E695307F222A}"/>
          </ac:spMkLst>
        </pc:spChg>
        <pc:picChg chg="mod">
          <ac:chgData name="강혜인" userId="86c3cd65-cce3-40c3-a229-6e9fecee9d13" providerId="ADAL" clId="{7B73A2D8-065E-4045-99C0-A3CEF297B631}" dt="2025-09-17T06:14:42.431" v="6136" actId="1038"/>
          <ac:picMkLst>
            <pc:docMk/>
            <pc:sldMk cId="2583230341" sldId="282"/>
            <ac:picMk id="4" creationId="{6D06AD3F-17FC-BE9E-FD36-221A9845FC7A}"/>
          </ac:picMkLst>
        </pc:picChg>
        <pc:picChg chg="del">
          <ac:chgData name="강혜인" userId="86c3cd65-cce3-40c3-a229-6e9fecee9d13" providerId="ADAL" clId="{7B73A2D8-065E-4045-99C0-A3CEF297B631}" dt="2025-09-17T05:19:59.271" v="2226" actId="478"/>
          <ac:picMkLst>
            <pc:docMk/>
            <pc:sldMk cId="2583230341" sldId="282"/>
            <ac:picMk id="1026" creationId="{301DBA66-46A1-CC4D-F137-26BD5A48BA90}"/>
          </ac:picMkLst>
        </pc:picChg>
      </pc:sldChg>
      <pc:sldChg chg="addSp delSp modSp add mod">
        <pc:chgData name="강혜인" userId="86c3cd65-cce3-40c3-a229-6e9fecee9d13" providerId="ADAL" clId="{7B73A2D8-065E-4045-99C0-A3CEF297B631}" dt="2025-09-17T06:15:01.739" v="6161"/>
        <pc:sldMkLst>
          <pc:docMk/>
          <pc:sldMk cId="3684994316" sldId="283"/>
        </pc:sldMkLst>
        <pc:spChg chg="del">
          <ac:chgData name="강혜인" userId="86c3cd65-cce3-40c3-a229-6e9fecee9d13" providerId="ADAL" clId="{7B73A2D8-065E-4045-99C0-A3CEF297B631}" dt="2025-09-17T06:15:01.411" v="6160" actId="478"/>
          <ac:spMkLst>
            <pc:docMk/>
            <pc:sldMk cId="3684994316" sldId="283"/>
            <ac:spMk id="5" creationId="{47014579-4579-0F68-4233-3390A7B96807}"/>
          </ac:spMkLst>
        </pc:spChg>
        <pc:spChg chg="mod">
          <ac:chgData name="강혜인" userId="86c3cd65-cce3-40c3-a229-6e9fecee9d13" providerId="ADAL" clId="{7B73A2D8-065E-4045-99C0-A3CEF297B631}" dt="2025-09-17T05:25:35.584" v="3169"/>
          <ac:spMkLst>
            <pc:docMk/>
            <pc:sldMk cId="3684994316" sldId="283"/>
            <ac:spMk id="7" creationId="{65DE7357-22EE-00FF-8BA5-C72CE7AF345C}"/>
          </ac:spMkLst>
        </pc:spChg>
        <pc:spChg chg="del">
          <ac:chgData name="강혜인" userId="86c3cd65-cce3-40c3-a229-6e9fecee9d13" providerId="ADAL" clId="{7B73A2D8-065E-4045-99C0-A3CEF297B631}" dt="2025-09-17T05:25:37.673" v="3170" actId="478"/>
          <ac:spMkLst>
            <pc:docMk/>
            <pc:sldMk cId="3684994316" sldId="283"/>
            <ac:spMk id="9" creationId="{498CCE2C-C044-A8DB-B9DE-DA0476604000}"/>
          </ac:spMkLst>
        </pc:spChg>
        <pc:spChg chg="add mod">
          <ac:chgData name="강혜인" userId="86c3cd65-cce3-40c3-a229-6e9fecee9d13" providerId="ADAL" clId="{7B73A2D8-065E-4045-99C0-A3CEF297B631}" dt="2025-09-17T05:29:50.037" v="3239"/>
          <ac:spMkLst>
            <pc:docMk/>
            <pc:sldMk cId="3684994316" sldId="283"/>
            <ac:spMk id="11" creationId="{07C8F3FC-EB49-98C5-BF54-75FAF0FC1810}"/>
          </ac:spMkLst>
        </pc:spChg>
        <pc:spChg chg="add mod">
          <ac:chgData name="강혜인" userId="86c3cd65-cce3-40c3-a229-6e9fecee9d13" providerId="ADAL" clId="{7B73A2D8-065E-4045-99C0-A3CEF297B631}" dt="2025-09-17T05:29:46.133" v="3230"/>
          <ac:spMkLst>
            <pc:docMk/>
            <pc:sldMk cId="3684994316" sldId="283"/>
            <ac:spMk id="12" creationId="{80EBF73D-7B4F-4E0D-73A9-2E3F8238294E}"/>
          </ac:spMkLst>
        </pc:spChg>
        <pc:spChg chg="mod">
          <ac:chgData name="강혜인" userId="86c3cd65-cce3-40c3-a229-6e9fecee9d13" providerId="ADAL" clId="{7B73A2D8-065E-4045-99C0-A3CEF297B631}" dt="2025-09-17T05:34:07.365" v="4231" actId="1076"/>
          <ac:spMkLst>
            <pc:docMk/>
            <pc:sldMk cId="3684994316" sldId="283"/>
            <ac:spMk id="13" creationId="{846F7C7C-8DA6-E837-8054-A61016D1CA5D}"/>
          </ac:spMkLst>
        </pc:spChg>
        <pc:spChg chg="add mod">
          <ac:chgData name="강혜인" userId="86c3cd65-cce3-40c3-a229-6e9fecee9d13" providerId="ADAL" clId="{7B73A2D8-065E-4045-99C0-A3CEF297B631}" dt="2025-09-17T05:31:30.665" v="3426"/>
          <ac:spMkLst>
            <pc:docMk/>
            <pc:sldMk cId="3684994316" sldId="283"/>
            <ac:spMk id="17" creationId="{21A65710-831B-3F5F-ED46-58C9DFAAED35}"/>
          </ac:spMkLst>
        </pc:spChg>
        <pc:spChg chg="add mod">
          <ac:chgData name="강혜인" userId="86c3cd65-cce3-40c3-a229-6e9fecee9d13" providerId="ADAL" clId="{7B73A2D8-065E-4045-99C0-A3CEF297B631}" dt="2025-09-17T05:35:23.246" v="4482" actId="1076"/>
          <ac:spMkLst>
            <pc:docMk/>
            <pc:sldMk cId="3684994316" sldId="283"/>
            <ac:spMk id="18" creationId="{B774C05A-1C88-4945-47C4-54D39A1ED34A}"/>
          </ac:spMkLst>
        </pc:spChg>
        <pc:spChg chg="add mod">
          <ac:chgData name="강혜인" userId="86c3cd65-cce3-40c3-a229-6e9fecee9d13" providerId="ADAL" clId="{7B73A2D8-065E-4045-99C0-A3CEF297B631}" dt="2025-09-17T06:15:01.739" v="6161"/>
          <ac:spMkLst>
            <pc:docMk/>
            <pc:sldMk cId="3684994316" sldId="283"/>
            <ac:spMk id="19" creationId="{75BCF4F1-285F-D4CA-D9BC-0571AA42E925}"/>
          </ac:spMkLst>
        </pc:spChg>
        <pc:picChg chg="mod">
          <ac:chgData name="강혜인" userId="86c3cd65-cce3-40c3-a229-6e9fecee9d13" providerId="ADAL" clId="{7B73A2D8-065E-4045-99C0-A3CEF297B631}" dt="2025-09-17T06:14:53.928" v="6159" actId="1038"/>
          <ac:picMkLst>
            <pc:docMk/>
            <pc:sldMk cId="3684994316" sldId="283"/>
            <ac:picMk id="4" creationId="{D65E7633-70A4-1D65-F651-75EC09E993D0}"/>
          </ac:picMkLst>
        </pc:picChg>
        <pc:picChg chg="add mod">
          <ac:chgData name="강혜인" userId="86c3cd65-cce3-40c3-a229-6e9fecee9d13" providerId="ADAL" clId="{7B73A2D8-065E-4045-99C0-A3CEF297B631}" dt="2025-09-17T05:26:16.798" v="3172" actId="1076"/>
          <ac:picMkLst>
            <pc:docMk/>
            <pc:sldMk cId="3684994316" sldId="283"/>
            <ac:picMk id="8" creationId="{6DF476BB-69D1-8B5E-4F30-518A590D0735}"/>
          </ac:picMkLst>
        </pc:picChg>
        <pc:picChg chg="add mod">
          <ac:chgData name="강혜인" userId="86c3cd65-cce3-40c3-a229-6e9fecee9d13" providerId="ADAL" clId="{7B73A2D8-065E-4045-99C0-A3CEF297B631}" dt="2025-09-17T05:29:05.183" v="3186" actId="1076"/>
          <ac:picMkLst>
            <pc:docMk/>
            <pc:sldMk cId="3684994316" sldId="283"/>
            <ac:picMk id="2050" creationId="{79FA5F42-DF12-D4A7-DAE6-D76116D52DFB}"/>
          </ac:picMkLst>
        </pc:picChg>
        <pc:cxnChg chg="add mod">
          <ac:chgData name="강혜인" userId="86c3cd65-cce3-40c3-a229-6e9fecee9d13" providerId="ADAL" clId="{7B73A2D8-065E-4045-99C0-A3CEF297B631}" dt="2025-09-17T05:30:21.196" v="3243" actId="14100"/>
          <ac:cxnSpMkLst>
            <pc:docMk/>
            <pc:sldMk cId="3684994316" sldId="283"/>
            <ac:cxnSpMk id="15" creationId="{342500D4-25C7-8E13-383B-680513F71895}"/>
          </ac:cxnSpMkLst>
        </pc:cxnChg>
      </pc:sldChg>
      <pc:sldChg chg="add del">
        <pc:chgData name="강혜인" userId="86c3cd65-cce3-40c3-a229-6e9fecee9d13" providerId="ADAL" clId="{7B73A2D8-065E-4045-99C0-A3CEF297B631}" dt="2025-09-17T05:18:39.042" v="2216" actId="47"/>
        <pc:sldMkLst>
          <pc:docMk/>
          <pc:sldMk cId="3737159337" sldId="283"/>
        </pc:sldMkLst>
      </pc:sldChg>
      <pc:sldChg chg="addSp delSp modSp add mod">
        <pc:chgData name="강혜인" userId="86c3cd65-cce3-40c3-a229-6e9fecee9d13" providerId="ADAL" clId="{7B73A2D8-065E-4045-99C0-A3CEF297B631}" dt="2025-09-17T06:15:13.888" v="6186" actId="1038"/>
        <pc:sldMkLst>
          <pc:docMk/>
          <pc:sldMk cId="3975774322" sldId="284"/>
        </pc:sldMkLst>
        <pc:spChg chg="del">
          <ac:chgData name="강혜인" userId="86c3cd65-cce3-40c3-a229-6e9fecee9d13" providerId="ADAL" clId="{7B73A2D8-065E-4045-99C0-A3CEF297B631}" dt="2025-09-17T06:15:10.532" v="6176" actId="478"/>
          <ac:spMkLst>
            <pc:docMk/>
            <pc:sldMk cId="3975774322" sldId="284"/>
            <ac:spMk id="5" creationId="{7C004027-BF95-1FF2-620A-270FBE4FDF40}"/>
          </ac:spMkLst>
        </pc:spChg>
        <pc:spChg chg="add mod">
          <ac:chgData name="강혜인" userId="86c3cd65-cce3-40c3-a229-6e9fecee9d13" providerId="ADAL" clId="{7B73A2D8-065E-4045-99C0-A3CEF297B631}" dt="2025-09-17T06:15:10.946" v="6177"/>
          <ac:spMkLst>
            <pc:docMk/>
            <pc:sldMk cId="3975774322" sldId="284"/>
            <ac:spMk id="6" creationId="{56A7409E-5964-13F0-E8D4-D916673A5075}"/>
          </ac:spMkLst>
        </pc:spChg>
        <pc:spChg chg="mod">
          <ac:chgData name="강혜인" userId="86c3cd65-cce3-40c3-a229-6e9fecee9d13" providerId="ADAL" clId="{7B73A2D8-065E-4045-99C0-A3CEF297B631}" dt="2025-09-17T05:36:13.051" v="4509"/>
          <ac:spMkLst>
            <pc:docMk/>
            <pc:sldMk cId="3975774322" sldId="284"/>
            <ac:spMk id="7" creationId="{178FC1D6-F0E1-BCFE-BCC7-256929693B6C}"/>
          </ac:spMkLst>
        </pc:spChg>
        <pc:spChg chg="mod">
          <ac:chgData name="강혜인" userId="86c3cd65-cce3-40c3-a229-6e9fecee9d13" providerId="ADAL" clId="{7B73A2D8-065E-4045-99C0-A3CEF297B631}" dt="2025-09-17T05:39:57.217" v="5017" actId="1076"/>
          <ac:spMkLst>
            <pc:docMk/>
            <pc:sldMk cId="3975774322" sldId="284"/>
            <ac:spMk id="13" creationId="{6B348090-DEE1-7DCB-BF28-E78CFC90AE88}"/>
          </ac:spMkLst>
        </pc:spChg>
        <pc:spChg chg="del">
          <ac:chgData name="강혜인" userId="86c3cd65-cce3-40c3-a229-6e9fecee9d13" providerId="ADAL" clId="{7B73A2D8-065E-4045-99C0-A3CEF297B631}" dt="2025-09-17T05:39:55.083" v="5016" actId="478"/>
          <ac:spMkLst>
            <pc:docMk/>
            <pc:sldMk cId="3975774322" sldId="284"/>
            <ac:spMk id="18" creationId="{034C96DE-FE61-8EAF-680E-010129947F6F}"/>
          </ac:spMkLst>
        </pc:spChg>
        <pc:picChg chg="mod">
          <ac:chgData name="강혜인" userId="86c3cd65-cce3-40c3-a229-6e9fecee9d13" providerId="ADAL" clId="{7B73A2D8-065E-4045-99C0-A3CEF297B631}" dt="2025-09-17T06:15:13.888" v="6186" actId="1038"/>
          <ac:picMkLst>
            <pc:docMk/>
            <pc:sldMk cId="3975774322" sldId="284"/>
            <ac:picMk id="4" creationId="{B343188D-C17B-CFEA-3354-D7D300B44DD0}"/>
          </ac:picMkLst>
        </pc:picChg>
      </pc:sldChg>
      <pc:sldChg chg="addSp delSp modSp add mod modAnim">
        <pc:chgData name="강혜인" userId="86c3cd65-cce3-40c3-a229-6e9fecee9d13" providerId="ADAL" clId="{7B73A2D8-065E-4045-99C0-A3CEF297B631}" dt="2025-09-17T06:15:25.090" v="6212" actId="1038"/>
        <pc:sldMkLst>
          <pc:docMk/>
          <pc:sldMk cId="3858563524" sldId="285"/>
        </pc:sldMkLst>
        <pc:spChg chg="del">
          <ac:chgData name="강혜인" userId="86c3cd65-cce3-40c3-a229-6e9fecee9d13" providerId="ADAL" clId="{7B73A2D8-065E-4045-99C0-A3CEF297B631}" dt="2025-09-17T06:15:22.028" v="6205" actId="478"/>
          <ac:spMkLst>
            <pc:docMk/>
            <pc:sldMk cId="3858563524" sldId="285"/>
            <ac:spMk id="5" creationId="{46C72E00-8C6E-80BD-7A5A-1A1495888A71}"/>
          </ac:spMkLst>
        </pc:spChg>
        <pc:spChg chg="add mod topLvl">
          <ac:chgData name="강혜인" userId="86c3cd65-cce3-40c3-a229-6e9fecee9d13" providerId="ADAL" clId="{7B73A2D8-065E-4045-99C0-A3CEF297B631}" dt="2025-09-17T05:44:12.244" v="5751" actId="207"/>
          <ac:spMkLst>
            <pc:docMk/>
            <pc:sldMk cId="3858563524" sldId="285"/>
            <ac:spMk id="6" creationId="{18CA4FCA-5FB6-AAF6-F30A-F00155B724F8}"/>
          </ac:spMkLst>
        </pc:spChg>
        <pc:spChg chg="mod">
          <ac:chgData name="강혜인" userId="86c3cd65-cce3-40c3-a229-6e9fecee9d13" providerId="ADAL" clId="{7B73A2D8-065E-4045-99C0-A3CEF297B631}" dt="2025-09-17T05:40:19.593" v="5055" actId="20577"/>
          <ac:spMkLst>
            <pc:docMk/>
            <pc:sldMk cId="3858563524" sldId="285"/>
            <ac:spMk id="7" creationId="{0E758768-BF91-64A2-E483-3D614FBAEBB7}"/>
          </ac:spMkLst>
        </pc:spChg>
        <pc:spChg chg="add mod topLvl">
          <ac:chgData name="강혜인" userId="86c3cd65-cce3-40c3-a229-6e9fecee9d13" providerId="ADAL" clId="{7B73A2D8-065E-4045-99C0-A3CEF297B631}" dt="2025-09-17T05:44:12.244" v="5751" actId="207"/>
          <ac:spMkLst>
            <pc:docMk/>
            <pc:sldMk cId="3858563524" sldId="285"/>
            <ac:spMk id="9" creationId="{289396FE-4B9F-8583-47CF-5319F210E2AC}"/>
          </ac:spMkLst>
        </pc:spChg>
        <pc:spChg chg="mod">
          <ac:chgData name="강혜인" userId="86c3cd65-cce3-40c3-a229-6e9fecee9d13" providerId="ADAL" clId="{7B73A2D8-065E-4045-99C0-A3CEF297B631}" dt="2025-09-17T05:42:12.784" v="5545" actId="113"/>
          <ac:spMkLst>
            <pc:docMk/>
            <pc:sldMk cId="3858563524" sldId="285"/>
            <ac:spMk id="13" creationId="{30B20633-D7AD-E7D6-9D64-FCF924BB6959}"/>
          </ac:spMkLst>
        </pc:spChg>
        <pc:spChg chg="add mod">
          <ac:chgData name="강혜인" userId="86c3cd65-cce3-40c3-a229-6e9fecee9d13" providerId="ADAL" clId="{7B73A2D8-065E-4045-99C0-A3CEF297B631}" dt="2025-09-17T06:15:22.358" v="6206"/>
          <ac:spMkLst>
            <pc:docMk/>
            <pc:sldMk cId="3858563524" sldId="285"/>
            <ac:spMk id="18" creationId="{5B979256-2AA0-399D-9D05-33CECCF7DDF7}"/>
          </ac:spMkLst>
        </pc:spChg>
        <pc:grpChg chg="add del mod">
          <ac:chgData name="강혜인" userId="86c3cd65-cce3-40c3-a229-6e9fecee9d13" providerId="ADAL" clId="{7B73A2D8-065E-4045-99C0-A3CEF297B631}" dt="2025-09-17T05:43:59.782" v="5748" actId="165"/>
          <ac:grpSpMkLst>
            <pc:docMk/>
            <pc:sldMk cId="3858563524" sldId="285"/>
            <ac:grpSpMk id="14" creationId="{681770B1-2BC3-22FC-BB10-68852AB2C152}"/>
          </ac:grpSpMkLst>
        </pc:grpChg>
        <pc:grpChg chg="add mod">
          <ac:chgData name="강혜인" userId="86c3cd65-cce3-40c3-a229-6e9fecee9d13" providerId="ADAL" clId="{7B73A2D8-065E-4045-99C0-A3CEF297B631}" dt="2025-09-17T05:44:12.244" v="5751" actId="207"/>
          <ac:grpSpMkLst>
            <pc:docMk/>
            <pc:sldMk cId="3858563524" sldId="285"/>
            <ac:grpSpMk id="16" creationId="{EAC372B7-59C4-91E9-5B46-C097101F8F87}"/>
          </ac:grpSpMkLst>
        </pc:grpChg>
        <pc:picChg chg="mod">
          <ac:chgData name="강혜인" userId="86c3cd65-cce3-40c3-a229-6e9fecee9d13" providerId="ADAL" clId="{7B73A2D8-065E-4045-99C0-A3CEF297B631}" dt="2025-09-17T06:15:25.090" v="6212" actId="1038"/>
          <ac:picMkLst>
            <pc:docMk/>
            <pc:sldMk cId="3858563524" sldId="285"/>
            <ac:picMk id="4" creationId="{500C5372-5428-F10C-5687-78F934425AFF}"/>
          </ac:picMkLst>
        </pc:picChg>
      </pc:sldChg>
      <pc:sldChg chg="addSp delSp modSp add mod modAnim">
        <pc:chgData name="강혜인" userId="86c3cd65-cce3-40c3-a229-6e9fecee9d13" providerId="ADAL" clId="{7B73A2D8-065E-4045-99C0-A3CEF297B631}" dt="2025-09-17T06:15:33.481" v="6236"/>
        <pc:sldMkLst>
          <pc:docMk/>
          <pc:sldMk cId="679365308" sldId="286"/>
        </pc:sldMkLst>
        <pc:spChg chg="del">
          <ac:chgData name="강혜인" userId="86c3cd65-cce3-40c3-a229-6e9fecee9d13" providerId="ADAL" clId="{7B73A2D8-065E-4045-99C0-A3CEF297B631}" dt="2025-09-17T06:15:32.964" v="6235" actId="478"/>
          <ac:spMkLst>
            <pc:docMk/>
            <pc:sldMk cId="679365308" sldId="286"/>
            <ac:spMk id="5" creationId="{A828EC57-2AFF-93F5-07A7-B63DABFF470F}"/>
          </ac:spMkLst>
        </pc:spChg>
        <pc:spChg chg="del topLvl">
          <ac:chgData name="강혜인" userId="86c3cd65-cce3-40c3-a229-6e9fecee9d13" providerId="ADAL" clId="{7B73A2D8-065E-4045-99C0-A3CEF297B631}" dt="2025-09-17T05:44:50.142" v="5755" actId="478"/>
          <ac:spMkLst>
            <pc:docMk/>
            <pc:sldMk cId="679365308" sldId="286"/>
            <ac:spMk id="6" creationId="{C864D71E-1A2B-51D0-FC94-617DDB932997}"/>
          </ac:spMkLst>
        </pc:spChg>
        <pc:spChg chg="mod">
          <ac:chgData name="강혜인" userId="86c3cd65-cce3-40c3-a229-6e9fecee9d13" providerId="ADAL" clId="{7B73A2D8-065E-4045-99C0-A3CEF297B631}" dt="2025-09-17T05:45:10.292" v="5804"/>
          <ac:spMkLst>
            <pc:docMk/>
            <pc:sldMk cId="679365308" sldId="286"/>
            <ac:spMk id="7" creationId="{1E38A15E-9D8E-11C8-D4ED-6864AB56ACDB}"/>
          </ac:spMkLst>
        </pc:spChg>
        <pc:spChg chg="del mod topLvl">
          <ac:chgData name="강혜인" userId="86c3cd65-cce3-40c3-a229-6e9fecee9d13" providerId="ADAL" clId="{7B73A2D8-065E-4045-99C0-A3CEF297B631}" dt="2025-09-17T05:44:53.871" v="5757" actId="478"/>
          <ac:spMkLst>
            <pc:docMk/>
            <pc:sldMk cId="679365308" sldId="286"/>
            <ac:spMk id="9" creationId="{14D11E0A-97B2-B74F-D7DB-A473B7ECEE6A}"/>
          </ac:spMkLst>
        </pc:spChg>
        <pc:spChg chg="del">
          <ac:chgData name="강혜인" userId="86c3cd65-cce3-40c3-a229-6e9fecee9d13" providerId="ADAL" clId="{7B73A2D8-065E-4045-99C0-A3CEF297B631}" dt="2025-09-17T05:45:16.845" v="5805" actId="478"/>
          <ac:spMkLst>
            <pc:docMk/>
            <pc:sldMk cId="679365308" sldId="286"/>
            <ac:spMk id="11" creationId="{10EDF42B-B65C-59F9-30A3-F632357A4750}"/>
          </ac:spMkLst>
        </pc:spChg>
        <pc:spChg chg="del">
          <ac:chgData name="강혜인" userId="86c3cd65-cce3-40c3-a229-6e9fecee9d13" providerId="ADAL" clId="{7B73A2D8-065E-4045-99C0-A3CEF297B631}" dt="2025-09-17T05:45:16.845" v="5805" actId="478"/>
          <ac:spMkLst>
            <pc:docMk/>
            <pc:sldMk cId="679365308" sldId="286"/>
            <ac:spMk id="12" creationId="{AD392659-2C58-483E-9D4D-3264FC2B51AE}"/>
          </ac:spMkLst>
        </pc:spChg>
        <pc:spChg chg="del">
          <ac:chgData name="강혜인" userId="86c3cd65-cce3-40c3-a229-6e9fecee9d13" providerId="ADAL" clId="{7B73A2D8-065E-4045-99C0-A3CEF297B631}" dt="2025-09-17T05:45:20.058" v="5806" actId="478"/>
          <ac:spMkLst>
            <pc:docMk/>
            <pc:sldMk cId="679365308" sldId="286"/>
            <ac:spMk id="13" creationId="{E34E7A8F-A945-8B92-0C62-E23461552431}"/>
          </ac:spMkLst>
        </pc:spChg>
        <pc:spChg chg="add mod">
          <ac:chgData name="강혜인" userId="86c3cd65-cce3-40c3-a229-6e9fecee9d13" providerId="ADAL" clId="{7B73A2D8-065E-4045-99C0-A3CEF297B631}" dt="2025-09-17T05:49:38.696" v="6107" actId="20577"/>
          <ac:spMkLst>
            <pc:docMk/>
            <pc:sldMk cId="679365308" sldId="286"/>
            <ac:spMk id="14" creationId="{8D8B47AA-169C-7488-2B2D-B8CB85A844CB}"/>
          </ac:spMkLst>
        </pc:spChg>
        <pc:spChg chg="del">
          <ac:chgData name="강혜인" userId="86c3cd65-cce3-40c3-a229-6e9fecee9d13" providerId="ADAL" clId="{7B73A2D8-065E-4045-99C0-A3CEF297B631}" dt="2025-09-17T05:45:16.845" v="5805" actId="478"/>
          <ac:spMkLst>
            <pc:docMk/>
            <pc:sldMk cId="679365308" sldId="286"/>
            <ac:spMk id="17" creationId="{86B7BA48-B502-A326-2678-3B413B25D680}"/>
          </ac:spMkLst>
        </pc:spChg>
        <pc:spChg chg="add mod">
          <ac:chgData name="강혜인" userId="86c3cd65-cce3-40c3-a229-6e9fecee9d13" providerId="ADAL" clId="{7B73A2D8-065E-4045-99C0-A3CEF297B631}" dt="2025-09-17T06:15:33.481" v="6236"/>
          <ac:spMkLst>
            <pc:docMk/>
            <pc:sldMk cId="679365308" sldId="286"/>
            <ac:spMk id="22" creationId="{A88C0B3F-6551-21B0-12F6-AC55A42AD202}"/>
          </ac:spMkLst>
        </pc:spChg>
        <pc:grpChg chg="del">
          <ac:chgData name="강혜인" userId="86c3cd65-cce3-40c3-a229-6e9fecee9d13" providerId="ADAL" clId="{7B73A2D8-065E-4045-99C0-A3CEF297B631}" dt="2025-09-17T05:44:50.142" v="5755" actId="478"/>
          <ac:grpSpMkLst>
            <pc:docMk/>
            <pc:sldMk cId="679365308" sldId="286"/>
            <ac:grpSpMk id="16" creationId="{9C0DAB86-E838-0FDA-A1B1-34C618B29F21}"/>
          </ac:grpSpMkLst>
        </pc:grpChg>
        <pc:picChg chg="mod">
          <ac:chgData name="강혜인" userId="86c3cd65-cce3-40c3-a229-6e9fecee9d13" providerId="ADAL" clId="{7B73A2D8-065E-4045-99C0-A3CEF297B631}" dt="2025-09-17T06:15:30.505" v="6234" actId="1038"/>
          <ac:picMkLst>
            <pc:docMk/>
            <pc:sldMk cId="679365308" sldId="286"/>
            <ac:picMk id="4" creationId="{865A83A6-F27B-CDCB-26D9-BFEE344D693A}"/>
          </ac:picMkLst>
        </pc:picChg>
        <pc:picChg chg="del">
          <ac:chgData name="강혜인" userId="86c3cd65-cce3-40c3-a229-6e9fecee9d13" providerId="ADAL" clId="{7B73A2D8-065E-4045-99C0-A3CEF297B631}" dt="2025-09-17T05:45:16.845" v="5805" actId="478"/>
          <ac:picMkLst>
            <pc:docMk/>
            <pc:sldMk cId="679365308" sldId="286"/>
            <ac:picMk id="8" creationId="{7A61031B-EB4B-7DF1-D5BB-6041ECD86C74}"/>
          </ac:picMkLst>
        </pc:picChg>
        <pc:picChg chg="add del mod">
          <ac:chgData name="강혜인" userId="86c3cd65-cce3-40c3-a229-6e9fecee9d13" providerId="ADAL" clId="{7B73A2D8-065E-4045-99C0-A3CEF297B631}" dt="2025-09-17T05:49:18.904" v="6084" actId="478"/>
          <ac:picMkLst>
            <pc:docMk/>
            <pc:sldMk cId="679365308" sldId="286"/>
            <ac:picMk id="19" creationId="{845D34E3-2C4D-AC2A-D8C2-A1AD8D65114D}"/>
          </ac:picMkLst>
        </pc:picChg>
        <pc:picChg chg="add mod">
          <ac:chgData name="강혜인" userId="86c3cd65-cce3-40c3-a229-6e9fecee9d13" providerId="ADAL" clId="{7B73A2D8-065E-4045-99C0-A3CEF297B631}" dt="2025-09-17T05:49:34.885" v="6088" actId="1076"/>
          <ac:picMkLst>
            <pc:docMk/>
            <pc:sldMk cId="679365308" sldId="286"/>
            <ac:picMk id="21" creationId="{D2EB55E6-3009-7D8F-0173-5FE3B5FE76CD}"/>
          </ac:picMkLst>
        </pc:picChg>
        <pc:picChg chg="del">
          <ac:chgData name="강혜인" userId="86c3cd65-cce3-40c3-a229-6e9fecee9d13" providerId="ADAL" clId="{7B73A2D8-065E-4045-99C0-A3CEF297B631}" dt="2025-09-17T05:45:16.845" v="5805" actId="478"/>
          <ac:picMkLst>
            <pc:docMk/>
            <pc:sldMk cId="679365308" sldId="286"/>
            <ac:picMk id="2050" creationId="{759DC11E-436C-D065-673E-B75FC630B19D}"/>
          </ac:picMkLst>
        </pc:picChg>
        <pc:cxnChg chg="del">
          <ac:chgData name="강혜인" userId="86c3cd65-cce3-40c3-a229-6e9fecee9d13" providerId="ADAL" clId="{7B73A2D8-065E-4045-99C0-A3CEF297B631}" dt="2025-09-17T05:45:16.845" v="5805" actId="478"/>
          <ac:cxnSpMkLst>
            <pc:docMk/>
            <pc:sldMk cId="679365308" sldId="286"/>
            <ac:cxnSpMk id="15" creationId="{44401239-D8F6-1689-E2B8-F6C8A7DD5EDB}"/>
          </ac:cxnSpMkLst>
        </pc:cxnChg>
      </pc:sldChg>
      <pc:sldChg chg="addSp modSp add mod">
        <pc:chgData name="강혜인" userId="86c3cd65-cce3-40c3-a229-6e9fecee9d13" providerId="ADAL" clId="{7B73A2D8-065E-4045-99C0-A3CEF297B631}" dt="2025-09-17T06:17:29.710" v="6460" actId="20577"/>
        <pc:sldMkLst>
          <pc:docMk/>
          <pc:sldMk cId="384494775" sldId="287"/>
        </pc:sldMkLst>
        <pc:spChg chg="add mod">
          <ac:chgData name="강혜인" userId="86c3cd65-cce3-40c3-a229-6e9fecee9d13" providerId="ADAL" clId="{7B73A2D8-065E-4045-99C0-A3CEF297B631}" dt="2025-09-17T06:17:29.710" v="6460" actId="20577"/>
          <ac:spMkLst>
            <pc:docMk/>
            <pc:sldMk cId="384494775" sldId="287"/>
            <ac:spMk id="5" creationId="{71D4A1FF-BD05-9AC8-807D-4ECAFF373294}"/>
          </ac:spMkLst>
        </pc:spChg>
      </pc:sldChg>
      <pc:sldChg chg="addSp delSp modSp add mod delAnim modAnim">
        <pc:chgData name="강혜인" userId="86c3cd65-cce3-40c3-a229-6e9fecee9d13" providerId="ADAL" clId="{7B73A2D8-065E-4045-99C0-A3CEF297B631}" dt="2025-09-17T06:32:01.048" v="7992"/>
        <pc:sldMkLst>
          <pc:docMk/>
          <pc:sldMk cId="2675892605" sldId="288"/>
        </pc:sldMkLst>
        <pc:spChg chg="del mod">
          <ac:chgData name="강혜인" userId="86c3cd65-cce3-40c3-a229-6e9fecee9d13" providerId="ADAL" clId="{7B73A2D8-065E-4045-99C0-A3CEF297B631}" dt="2025-09-17T06:27:28.051" v="7584" actId="478"/>
          <ac:spMkLst>
            <pc:docMk/>
            <pc:sldMk cId="2675892605" sldId="288"/>
            <ac:spMk id="5" creationId="{986D2800-17DB-C578-6DC8-20569AEE3EB6}"/>
          </ac:spMkLst>
        </pc:spChg>
        <pc:spChg chg="add del mod">
          <ac:chgData name="강혜인" userId="86c3cd65-cce3-40c3-a229-6e9fecee9d13" providerId="ADAL" clId="{7B73A2D8-065E-4045-99C0-A3CEF297B631}" dt="2025-09-17T06:26:54.851" v="7427" actId="478"/>
          <ac:spMkLst>
            <pc:docMk/>
            <pc:sldMk cId="2675892605" sldId="288"/>
            <ac:spMk id="6" creationId="{A274AC9C-3F1F-046C-3EA9-B62771FEEF29}"/>
          </ac:spMkLst>
        </pc:spChg>
        <pc:spChg chg="mod">
          <ac:chgData name="강혜인" userId="86c3cd65-cce3-40c3-a229-6e9fecee9d13" providerId="ADAL" clId="{7B73A2D8-065E-4045-99C0-A3CEF297B631}" dt="2025-09-17T06:26:08.001" v="7154"/>
          <ac:spMkLst>
            <pc:docMk/>
            <pc:sldMk cId="2675892605" sldId="288"/>
            <ac:spMk id="7" creationId="{ABADB9FB-9BF6-5E1D-CFB2-53374802D60D}"/>
          </ac:spMkLst>
        </pc:spChg>
        <pc:spChg chg="add del mod">
          <ac:chgData name="강혜인" userId="86c3cd65-cce3-40c3-a229-6e9fecee9d13" providerId="ADAL" clId="{7B73A2D8-065E-4045-99C0-A3CEF297B631}" dt="2025-09-17T06:27:25.538" v="7583" actId="478"/>
          <ac:spMkLst>
            <pc:docMk/>
            <pc:sldMk cId="2675892605" sldId="288"/>
            <ac:spMk id="8" creationId="{BBB8192A-E227-2B52-2BB5-CCFEC4962350}"/>
          </ac:spMkLst>
        </pc:spChg>
        <pc:spChg chg="add mod">
          <ac:chgData name="강혜인" userId="86c3cd65-cce3-40c3-a229-6e9fecee9d13" providerId="ADAL" clId="{7B73A2D8-065E-4045-99C0-A3CEF297B631}" dt="2025-09-17T06:27:50.912" v="7659"/>
          <ac:spMkLst>
            <pc:docMk/>
            <pc:sldMk cId="2675892605" sldId="288"/>
            <ac:spMk id="9" creationId="{1C800B51-3EF8-5C19-6245-9BE635ABBF7F}"/>
          </ac:spMkLst>
        </pc:spChg>
        <pc:spChg chg="add mod">
          <ac:chgData name="강혜인" userId="86c3cd65-cce3-40c3-a229-6e9fecee9d13" providerId="ADAL" clId="{7B73A2D8-065E-4045-99C0-A3CEF297B631}" dt="2025-09-17T06:32:01.048" v="7992"/>
          <ac:spMkLst>
            <pc:docMk/>
            <pc:sldMk cId="2675892605" sldId="288"/>
            <ac:spMk id="13" creationId="{B5A724F5-1506-CD87-3A7D-B498C7C16540}"/>
          </ac:spMkLst>
        </pc:spChg>
        <pc:spChg chg="mod">
          <ac:chgData name="강혜인" userId="86c3cd65-cce3-40c3-a229-6e9fecee9d13" providerId="ADAL" clId="{7B73A2D8-065E-4045-99C0-A3CEF297B631}" dt="2025-09-17T06:27:35.245" v="7596" actId="20577"/>
          <ac:spMkLst>
            <pc:docMk/>
            <pc:sldMk cId="2675892605" sldId="288"/>
            <ac:spMk id="14" creationId="{C879FCBF-CDFE-3C89-5D2F-F40DC5ED478F}"/>
          </ac:spMkLst>
        </pc:spChg>
        <pc:spChg chg="mod">
          <ac:chgData name="강혜인" userId="86c3cd65-cce3-40c3-a229-6e9fecee9d13" providerId="ADAL" clId="{7B73A2D8-065E-4045-99C0-A3CEF297B631}" dt="2025-09-17T06:25:57.775" v="7131" actId="1076"/>
          <ac:spMkLst>
            <pc:docMk/>
            <pc:sldMk cId="2675892605" sldId="288"/>
            <ac:spMk id="22" creationId="{6E49B4B6-B12B-4225-4573-A04EC21DDEC2}"/>
          </ac:spMkLst>
        </pc:spChg>
        <pc:picChg chg="mod">
          <ac:chgData name="강혜인" userId="86c3cd65-cce3-40c3-a229-6e9fecee9d13" providerId="ADAL" clId="{7B73A2D8-065E-4045-99C0-A3CEF297B631}" dt="2025-09-17T06:26:00.917" v="7146" actId="1038"/>
          <ac:picMkLst>
            <pc:docMk/>
            <pc:sldMk cId="2675892605" sldId="288"/>
            <ac:picMk id="4" creationId="{5E1206C4-D09D-5381-FDE8-B7A80C90695C}"/>
          </ac:picMkLst>
        </pc:picChg>
        <pc:picChg chg="add mod">
          <ac:chgData name="강혜인" userId="86c3cd65-cce3-40c3-a229-6e9fecee9d13" providerId="ADAL" clId="{7B73A2D8-065E-4045-99C0-A3CEF297B631}" dt="2025-09-17T06:28:33.713" v="7664" actId="1076"/>
          <ac:picMkLst>
            <pc:docMk/>
            <pc:sldMk cId="2675892605" sldId="288"/>
            <ac:picMk id="12" creationId="{3F5183EC-6600-215E-C523-F9FFB910A42F}"/>
          </ac:picMkLst>
        </pc:picChg>
        <pc:picChg chg="del mod">
          <ac:chgData name="강혜인" userId="86c3cd65-cce3-40c3-a229-6e9fecee9d13" providerId="ADAL" clId="{7B73A2D8-065E-4045-99C0-A3CEF297B631}" dt="2025-09-17T06:26:52.913" v="7426" actId="478"/>
          <ac:picMkLst>
            <pc:docMk/>
            <pc:sldMk cId="2675892605" sldId="288"/>
            <ac:picMk id="21" creationId="{3C609BD8-2589-40C1-E5FC-E02422DA3D9A}"/>
          </ac:picMkLst>
        </pc:picChg>
      </pc:sldChg>
      <pc:sldChg chg="addSp delSp modSp add mod ord">
        <pc:chgData name="강혜인" userId="86c3cd65-cce3-40c3-a229-6e9fecee9d13" providerId="ADAL" clId="{7B73A2D8-065E-4045-99C0-A3CEF297B631}" dt="2025-09-17T06:35:14.816" v="8514" actId="1076"/>
        <pc:sldMkLst>
          <pc:docMk/>
          <pc:sldMk cId="3409523110" sldId="289"/>
        </pc:sldMkLst>
        <pc:spChg chg="add del mod">
          <ac:chgData name="강혜인" userId="86c3cd65-cce3-40c3-a229-6e9fecee9d13" providerId="ADAL" clId="{7B73A2D8-065E-4045-99C0-A3CEF297B631}" dt="2025-09-17T06:33:49.975" v="8329" actId="2711"/>
          <ac:spMkLst>
            <pc:docMk/>
            <pc:sldMk cId="3409523110" sldId="289"/>
            <ac:spMk id="5" creationId="{CCDF0BCD-D998-6356-75A9-79F908B3E106}"/>
          </ac:spMkLst>
        </pc:spChg>
        <pc:spChg chg="add mod">
          <ac:chgData name="강혜인" userId="86c3cd65-cce3-40c3-a229-6e9fecee9d13" providerId="ADAL" clId="{7B73A2D8-065E-4045-99C0-A3CEF297B631}" dt="2025-09-17T06:35:14.816" v="8514" actId="1076"/>
          <ac:spMkLst>
            <pc:docMk/>
            <pc:sldMk cId="3409523110" sldId="289"/>
            <ac:spMk id="6" creationId="{A0F6B3F4-8771-57E3-C0BE-A29AB0A7E24C}"/>
          </ac:spMkLst>
        </pc:spChg>
        <pc:spChg chg="add mod">
          <ac:chgData name="강혜인" userId="86c3cd65-cce3-40c3-a229-6e9fecee9d13" providerId="ADAL" clId="{7B73A2D8-065E-4045-99C0-A3CEF297B631}" dt="2025-09-17T06:32:42.212" v="8002" actId="207"/>
          <ac:spMkLst>
            <pc:docMk/>
            <pc:sldMk cId="3409523110" sldId="289"/>
            <ac:spMk id="8" creationId="{C7B18A57-4447-B480-D503-6F96D2D787CB}"/>
          </ac:spMkLst>
        </pc:spChg>
      </pc:sldChg>
      <pc:sldChg chg="add del">
        <pc:chgData name="강혜인" userId="86c3cd65-cce3-40c3-a229-6e9fecee9d13" providerId="ADAL" clId="{7B73A2D8-065E-4045-99C0-A3CEF297B631}" dt="2025-09-17T06:31:34.689" v="7950" actId="2890"/>
        <pc:sldMkLst>
          <pc:docMk/>
          <pc:sldMk cId="303082460" sldId="290"/>
        </pc:sldMkLst>
      </pc:sldChg>
      <pc:sldChg chg="addSp delSp modSp add mod">
        <pc:chgData name="강혜인" userId="86c3cd65-cce3-40c3-a229-6e9fecee9d13" providerId="ADAL" clId="{7B73A2D8-065E-4045-99C0-A3CEF297B631}" dt="2025-09-17T06:39:24.483" v="9042" actId="1076"/>
        <pc:sldMkLst>
          <pc:docMk/>
          <pc:sldMk cId="3321918902" sldId="290"/>
        </pc:sldMkLst>
        <pc:spChg chg="del">
          <ac:chgData name="강혜인" userId="86c3cd65-cce3-40c3-a229-6e9fecee9d13" providerId="ADAL" clId="{7B73A2D8-065E-4045-99C0-A3CEF297B631}" dt="2025-09-17T06:35:39.244" v="8516" actId="478"/>
          <ac:spMkLst>
            <pc:docMk/>
            <pc:sldMk cId="3321918902" sldId="290"/>
            <ac:spMk id="7" creationId="{7B644B2F-D593-1827-1A58-414A0E6C181C}"/>
          </ac:spMkLst>
        </pc:spChg>
        <pc:spChg chg="mod">
          <ac:chgData name="강혜인" userId="86c3cd65-cce3-40c3-a229-6e9fecee9d13" providerId="ADAL" clId="{7B73A2D8-065E-4045-99C0-A3CEF297B631}" dt="2025-09-17T06:35:44.359" v="8560" actId="1035"/>
          <ac:spMkLst>
            <pc:docMk/>
            <pc:sldMk cId="3321918902" sldId="290"/>
            <ac:spMk id="9" creationId="{1818DB57-ABAB-4A1B-57D4-0A3810B8FDF2}"/>
          </ac:spMkLst>
        </pc:spChg>
        <pc:spChg chg="mod">
          <ac:chgData name="강혜인" userId="86c3cd65-cce3-40c3-a229-6e9fecee9d13" providerId="ADAL" clId="{7B73A2D8-065E-4045-99C0-A3CEF297B631}" dt="2025-09-17T06:39:24.483" v="9042" actId="1076"/>
          <ac:spMkLst>
            <pc:docMk/>
            <pc:sldMk cId="3321918902" sldId="290"/>
            <ac:spMk id="13" creationId="{667540A6-65E2-945C-0456-CDA781B08038}"/>
          </ac:spMkLst>
        </pc:spChg>
        <pc:spChg chg="del">
          <ac:chgData name="강혜인" userId="86c3cd65-cce3-40c3-a229-6e9fecee9d13" providerId="ADAL" clId="{7B73A2D8-065E-4045-99C0-A3CEF297B631}" dt="2025-09-17T06:35:39.244" v="8516" actId="478"/>
          <ac:spMkLst>
            <pc:docMk/>
            <pc:sldMk cId="3321918902" sldId="290"/>
            <ac:spMk id="14" creationId="{3742C59F-EFEF-C1F6-ADDD-4338B7CC4D1E}"/>
          </ac:spMkLst>
        </pc:spChg>
        <pc:picChg chg="add mod">
          <ac:chgData name="강혜인" userId="86c3cd65-cce3-40c3-a229-6e9fecee9d13" providerId="ADAL" clId="{7B73A2D8-065E-4045-99C0-A3CEF297B631}" dt="2025-09-17T06:36:29.385" v="8564" actId="1076"/>
          <ac:picMkLst>
            <pc:docMk/>
            <pc:sldMk cId="3321918902" sldId="290"/>
            <ac:picMk id="6" creationId="{A860BBEF-6F6D-0529-EB5E-CA1DB4EACDB1}"/>
          </ac:picMkLst>
        </pc:picChg>
        <pc:picChg chg="del">
          <ac:chgData name="강혜인" userId="86c3cd65-cce3-40c3-a229-6e9fecee9d13" providerId="ADAL" clId="{7B73A2D8-065E-4045-99C0-A3CEF297B631}" dt="2025-09-17T06:35:46.888" v="8561" actId="478"/>
          <ac:picMkLst>
            <pc:docMk/>
            <pc:sldMk cId="3321918902" sldId="290"/>
            <ac:picMk id="12" creationId="{81479AE1-7757-919E-E80D-A1D113AB9BD6}"/>
          </ac:picMkLst>
        </pc:picChg>
      </pc:sldChg>
      <pc:sldChg chg="addSp delSp modSp add mod">
        <pc:chgData name="강혜인" userId="86c3cd65-cce3-40c3-a229-6e9fecee9d13" providerId="ADAL" clId="{7B73A2D8-065E-4045-99C0-A3CEF297B631}" dt="2025-09-17T06:41:18.874" v="9494" actId="5793"/>
        <pc:sldMkLst>
          <pc:docMk/>
          <pc:sldMk cId="1630160782" sldId="291"/>
        </pc:sldMkLst>
        <pc:spChg chg="mod">
          <ac:chgData name="강혜인" userId="86c3cd65-cce3-40c3-a229-6e9fecee9d13" providerId="ADAL" clId="{7B73A2D8-065E-4045-99C0-A3CEF297B631}" dt="2025-09-17T06:41:18.874" v="9494" actId="5793"/>
          <ac:spMkLst>
            <pc:docMk/>
            <pc:sldMk cId="1630160782" sldId="291"/>
            <ac:spMk id="13" creationId="{A6B7207B-99B8-BF4E-9184-96F3462A9453}"/>
          </ac:spMkLst>
        </pc:spChg>
        <pc:picChg chg="del">
          <ac:chgData name="강혜인" userId="86c3cd65-cce3-40c3-a229-6e9fecee9d13" providerId="ADAL" clId="{7B73A2D8-065E-4045-99C0-A3CEF297B631}" dt="2025-09-17T06:39:38.121" v="9043" actId="478"/>
          <ac:picMkLst>
            <pc:docMk/>
            <pc:sldMk cId="1630160782" sldId="291"/>
            <ac:picMk id="6" creationId="{1CC7B0C9-4DCE-1500-8F66-F97BF16F9CAF}"/>
          </ac:picMkLst>
        </pc:picChg>
        <pc:picChg chg="add mod">
          <ac:chgData name="강혜인" userId="86c3cd65-cce3-40c3-a229-6e9fecee9d13" providerId="ADAL" clId="{7B73A2D8-065E-4045-99C0-A3CEF297B631}" dt="2025-09-17T06:39:41.945" v="9045" actId="1076"/>
          <ac:picMkLst>
            <pc:docMk/>
            <pc:sldMk cId="1630160782" sldId="291"/>
            <ac:picMk id="7" creationId="{858E8DEC-847E-CD46-B1AF-076E3CF7432E}"/>
          </ac:picMkLst>
        </pc:picChg>
      </pc:sldChg>
      <pc:sldChg chg="addSp delSp modSp add mod">
        <pc:chgData name="강혜인" userId="86c3cd65-cce3-40c3-a229-6e9fecee9d13" providerId="ADAL" clId="{7B73A2D8-065E-4045-99C0-A3CEF297B631}" dt="2025-09-17T06:44:06.834" v="9867" actId="20577"/>
        <pc:sldMkLst>
          <pc:docMk/>
          <pc:sldMk cId="2287343220" sldId="292"/>
        </pc:sldMkLst>
        <pc:spChg chg="mod">
          <ac:chgData name="강혜인" userId="86c3cd65-cce3-40c3-a229-6e9fecee9d13" providerId="ADAL" clId="{7B73A2D8-065E-4045-99C0-A3CEF297B631}" dt="2025-09-17T06:44:06.834" v="9867" actId="20577"/>
          <ac:spMkLst>
            <pc:docMk/>
            <pc:sldMk cId="2287343220" sldId="292"/>
            <ac:spMk id="13" creationId="{B856B5B1-A9D8-9FC3-22F1-AEE85E94037A}"/>
          </ac:spMkLst>
        </pc:spChg>
        <pc:picChg chg="add del mod">
          <ac:chgData name="강혜인" userId="86c3cd65-cce3-40c3-a229-6e9fecee9d13" providerId="ADAL" clId="{7B73A2D8-065E-4045-99C0-A3CEF297B631}" dt="2025-09-17T06:41:49.835" v="9501" actId="478"/>
          <ac:picMkLst>
            <pc:docMk/>
            <pc:sldMk cId="2287343220" sldId="292"/>
            <ac:picMk id="6" creationId="{EDEC54AD-AEFA-0281-5977-C24B6920F834}"/>
          </ac:picMkLst>
        </pc:picChg>
        <pc:picChg chg="del">
          <ac:chgData name="강혜인" userId="86c3cd65-cce3-40c3-a229-6e9fecee9d13" providerId="ADAL" clId="{7B73A2D8-065E-4045-99C0-A3CEF297B631}" dt="2025-09-17T06:41:43.304" v="9496" actId="478"/>
          <ac:picMkLst>
            <pc:docMk/>
            <pc:sldMk cId="2287343220" sldId="292"/>
            <ac:picMk id="7" creationId="{C9925994-616E-1DCE-FE78-BFDEBDC8D576}"/>
          </ac:picMkLst>
        </pc:picChg>
        <pc:picChg chg="add mod">
          <ac:chgData name="강혜인" userId="86c3cd65-cce3-40c3-a229-6e9fecee9d13" providerId="ADAL" clId="{7B73A2D8-065E-4045-99C0-A3CEF297B631}" dt="2025-09-17T06:42:00.642" v="9505" actId="1076"/>
          <ac:picMkLst>
            <pc:docMk/>
            <pc:sldMk cId="2287343220" sldId="292"/>
            <ac:picMk id="11" creationId="{045DEA18-651E-E53A-BB16-7F1AD2F58102}"/>
          </ac:picMkLst>
        </pc:picChg>
        <pc:picChg chg="add mod">
          <ac:chgData name="강혜인" userId="86c3cd65-cce3-40c3-a229-6e9fecee9d13" providerId="ADAL" clId="{7B73A2D8-065E-4045-99C0-A3CEF297B631}" dt="2025-09-17T06:42:23.328" v="9510" actId="1076"/>
          <ac:picMkLst>
            <pc:docMk/>
            <pc:sldMk cId="2287343220" sldId="292"/>
            <ac:picMk id="14" creationId="{388A75E9-9ECC-828F-54C3-C435EBC501B1}"/>
          </ac:picMkLst>
        </pc:picChg>
      </pc:sldChg>
      <pc:sldChg chg="addSp delSp modSp add mod">
        <pc:chgData name="강혜인" userId="86c3cd65-cce3-40c3-a229-6e9fecee9d13" providerId="ADAL" clId="{7B73A2D8-065E-4045-99C0-A3CEF297B631}" dt="2025-09-17T06:47:28.861" v="10480" actId="14100"/>
        <pc:sldMkLst>
          <pc:docMk/>
          <pc:sldMk cId="1275184942" sldId="293"/>
        </pc:sldMkLst>
        <pc:spChg chg="mod">
          <ac:chgData name="강혜인" userId="86c3cd65-cce3-40c3-a229-6e9fecee9d13" providerId="ADAL" clId="{7B73A2D8-065E-4045-99C0-A3CEF297B631}" dt="2025-09-17T06:44:24.374" v="9913"/>
          <ac:spMkLst>
            <pc:docMk/>
            <pc:sldMk cId="1275184942" sldId="293"/>
            <ac:spMk id="9" creationId="{DE94EA94-452D-30C9-4175-8A1C16FD4C91}"/>
          </ac:spMkLst>
        </pc:spChg>
        <pc:spChg chg="mod">
          <ac:chgData name="강혜인" userId="86c3cd65-cce3-40c3-a229-6e9fecee9d13" providerId="ADAL" clId="{7B73A2D8-065E-4045-99C0-A3CEF297B631}" dt="2025-09-17T06:47:28.861" v="10480" actId="14100"/>
          <ac:spMkLst>
            <pc:docMk/>
            <pc:sldMk cId="1275184942" sldId="293"/>
            <ac:spMk id="13" creationId="{2599D472-85FC-82D8-E2A3-186A3686C411}"/>
          </ac:spMkLst>
        </pc:spChg>
        <pc:picChg chg="add del">
          <ac:chgData name="강혜인" userId="86c3cd65-cce3-40c3-a229-6e9fecee9d13" providerId="ADAL" clId="{7B73A2D8-065E-4045-99C0-A3CEF297B631}" dt="2025-09-17T06:44:33.156" v="9915" actId="478"/>
          <ac:picMkLst>
            <pc:docMk/>
            <pc:sldMk cId="1275184942" sldId="293"/>
            <ac:picMk id="6" creationId="{7F29E59D-1BA1-8FE6-47DE-1F355714AA2A}"/>
          </ac:picMkLst>
        </pc:picChg>
        <pc:picChg chg="add mod">
          <ac:chgData name="강혜인" userId="86c3cd65-cce3-40c3-a229-6e9fecee9d13" providerId="ADAL" clId="{7B73A2D8-065E-4045-99C0-A3CEF297B631}" dt="2025-09-17T06:47:20.619" v="10478" actId="1076"/>
          <ac:picMkLst>
            <pc:docMk/>
            <pc:sldMk cId="1275184942" sldId="293"/>
            <ac:picMk id="8" creationId="{BBC64528-3AFB-677D-AD09-E5EFF69C5D97}"/>
          </ac:picMkLst>
        </pc:picChg>
        <pc:picChg chg="del">
          <ac:chgData name="강혜인" userId="86c3cd65-cce3-40c3-a229-6e9fecee9d13" providerId="ADAL" clId="{7B73A2D8-065E-4045-99C0-A3CEF297B631}" dt="2025-09-17T06:44:15.019" v="9869" actId="478"/>
          <ac:picMkLst>
            <pc:docMk/>
            <pc:sldMk cId="1275184942" sldId="293"/>
            <ac:picMk id="11" creationId="{973160E2-79AD-0CA2-EEC2-3F9CBE93FF83}"/>
          </ac:picMkLst>
        </pc:picChg>
        <pc:picChg chg="del">
          <ac:chgData name="강혜인" userId="86c3cd65-cce3-40c3-a229-6e9fecee9d13" providerId="ADAL" clId="{7B73A2D8-065E-4045-99C0-A3CEF297B631}" dt="2025-09-17T06:44:15.548" v="9870" actId="478"/>
          <ac:picMkLst>
            <pc:docMk/>
            <pc:sldMk cId="1275184942" sldId="293"/>
            <ac:picMk id="14" creationId="{DA8A5700-05C8-90DA-A15D-BDFEBD1A4595}"/>
          </ac:picMkLst>
        </pc:picChg>
      </pc:sldChg>
      <pc:sldChg chg="addSp delSp modSp add mod">
        <pc:chgData name="강혜인" userId="86c3cd65-cce3-40c3-a229-6e9fecee9d13" providerId="ADAL" clId="{7B73A2D8-065E-4045-99C0-A3CEF297B631}" dt="2025-09-17T07:02:55.921" v="10694" actId="1036"/>
        <pc:sldMkLst>
          <pc:docMk/>
          <pc:sldMk cId="3911945546" sldId="294"/>
        </pc:sldMkLst>
        <pc:spChg chg="add">
          <ac:chgData name="강혜인" userId="86c3cd65-cce3-40c3-a229-6e9fecee9d13" providerId="ADAL" clId="{7B73A2D8-065E-4045-99C0-A3CEF297B631}" dt="2025-09-17T06:48:56.391" v="10533"/>
          <ac:spMkLst>
            <pc:docMk/>
            <pc:sldMk cId="3911945546" sldId="294"/>
            <ac:spMk id="7" creationId="{84C53EE9-802B-4DAD-69EE-818DE452E38C}"/>
          </ac:spMkLst>
        </pc:spChg>
        <pc:spChg chg="mod">
          <ac:chgData name="강혜인" userId="86c3cd65-cce3-40c3-a229-6e9fecee9d13" providerId="ADAL" clId="{7B73A2D8-065E-4045-99C0-A3CEF297B631}" dt="2025-09-17T06:48:20.057" v="10527"/>
          <ac:spMkLst>
            <pc:docMk/>
            <pc:sldMk cId="3911945546" sldId="294"/>
            <ac:spMk id="9" creationId="{511F89A6-F29C-038D-F174-581B2656EBA3}"/>
          </ac:spMkLst>
        </pc:spChg>
        <pc:spChg chg="add mod">
          <ac:chgData name="강혜인" userId="86c3cd65-cce3-40c3-a229-6e9fecee9d13" providerId="ADAL" clId="{7B73A2D8-065E-4045-99C0-A3CEF297B631}" dt="2025-09-17T06:49:00.366" v="10534"/>
          <ac:spMkLst>
            <pc:docMk/>
            <pc:sldMk cId="3911945546" sldId="294"/>
            <ac:spMk id="11" creationId="{316FB89B-0BA5-4FCD-AFA4-C2F69C7730D5}"/>
          </ac:spMkLst>
        </pc:spChg>
        <pc:spChg chg="mod">
          <ac:chgData name="강혜인" userId="86c3cd65-cce3-40c3-a229-6e9fecee9d13" providerId="ADAL" clId="{7B73A2D8-065E-4045-99C0-A3CEF297B631}" dt="2025-09-17T07:02:55.921" v="10694" actId="1036"/>
          <ac:spMkLst>
            <pc:docMk/>
            <pc:sldMk cId="3911945546" sldId="294"/>
            <ac:spMk id="13" creationId="{29F27EF9-CC75-FA86-A80A-93EAE8417090}"/>
          </ac:spMkLst>
        </pc:spChg>
        <pc:spChg chg="add del mod">
          <ac:chgData name="강혜인" userId="86c3cd65-cce3-40c3-a229-6e9fecee9d13" providerId="ADAL" clId="{7B73A2D8-065E-4045-99C0-A3CEF297B631}" dt="2025-09-17T06:49:30.490" v="10541" actId="478"/>
          <ac:spMkLst>
            <pc:docMk/>
            <pc:sldMk cId="3911945546" sldId="294"/>
            <ac:spMk id="15" creationId="{5CA0F028-FFD5-86F0-8984-CB6DB1514CF6}"/>
          </ac:spMkLst>
        </pc:spChg>
        <pc:picChg chg="add del mod">
          <ac:chgData name="강혜인" userId="86c3cd65-cce3-40c3-a229-6e9fecee9d13" providerId="ADAL" clId="{7B73A2D8-065E-4045-99C0-A3CEF297B631}" dt="2025-09-17T06:48:37.862" v="10532" actId="478"/>
          <ac:picMkLst>
            <pc:docMk/>
            <pc:sldMk cId="3911945546" sldId="294"/>
            <ac:picMk id="6" creationId="{6F1447BB-2B8A-8F04-A4AB-BCF780BEC276}"/>
          </ac:picMkLst>
        </pc:picChg>
        <pc:picChg chg="del">
          <ac:chgData name="강혜인" userId="86c3cd65-cce3-40c3-a229-6e9fecee9d13" providerId="ADAL" clId="{7B73A2D8-065E-4045-99C0-A3CEF297B631}" dt="2025-09-17T06:48:21.815" v="10528" actId="478"/>
          <ac:picMkLst>
            <pc:docMk/>
            <pc:sldMk cId="3911945546" sldId="294"/>
            <ac:picMk id="8" creationId="{CEC9F0AC-734D-1629-49E5-CFABABA55414}"/>
          </ac:picMkLst>
        </pc:picChg>
        <pc:picChg chg="add mod">
          <ac:chgData name="강혜인" userId="86c3cd65-cce3-40c3-a229-6e9fecee9d13" providerId="ADAL" clId="{7B73A2D8-065E-4045-99C0-A3CEF297B631}" dt="2025-09-17T07:02:55.921" v="10694" actId="1036"/>
          <ac:picMkLst>
            <pc:docMk/>
            <pc:sldMk cId="3911945546" sldId="294"/>
            <ac:picMk id="14" creationId="{94799EE8-EC50-8BAF-965D-44D64BA71ADE}"/>
          </ac:picMkLst>
        </pc:picChg>
      </pc:sldChg>
      <pc:sldChg chg="addSp delSp modSp add mod">
        <pc:chgData name="강혜인" userId="86c3cd65-cce3-40c3-a229-6e9fecee9d13" providerId="ADAL" clId="{7B73A2D8-065E-4045-99C0-A3CEF297B631}" dt="2025-09-17T07:09:12.952" v="10885" actId="1076"/>
        <pc:sldMkLst>
          <pc:docMk/>
          <pc:sldMk cId="1664563451" sldId="295"/>
        </pc:sldMkLst>
        <pc:spChg chg="mod">
          <ac:chgData name="강혜인" userId="86c3cd65-cce3-40c3-a229-6e9fecee9d13" providerId="ADAL" clId="{7B73A2D8-065E-4045-99C0-A3CEF297B631}" dt="2025-09-17T07:08:13.998" v="10805" actId="20577"/>
          <ac:spMkLst>
            <pc:docMk/>
            <pc:sldMk cId="1664563451" sldId="295"/>
            <ac:spMk id="13" creationId="{DAB3F843-959B-89E9-863A-34DF8CAF353B}"/>
          </ac:spMkLst>
        </pc:spChg>
        <pc:spChg chg="add mod">
          <ac:chgData name="강혜인" userId="86c3cd65-cce3-40c3-a229-6e9fecee9d13" providerId="ADAL" clId="{7B73A2D8-065E-4045-99C0-A3CEF297B631}" dt="2025-09-17T07:08:49.430" v="10879"/>
          <ac:spMkLst>
            <pc:docMk/>
            <pc:sldMk cId="1664563451" sldId="295"/>
            <ac:spMk id="15" creationId="{0DA52A48-A369-99E1-B995-A8EC2586FDFA}"/>
          </ac:spMkLst>
        </pc:spChg>
        <pc:spChg chg="add mod">
          <ac:chgData name="강혜인" userId="86c3cd65-cce3-40c3-a229-6e9fecee9d13" providerId="ADAL" clId="{7B73A2D8-065E-4045-99C0-A3CEF297B631}" dt="2025-09-17T07:09:12.952" v="10885" actId="1076"/>
          <ac:spMkLst>
            <pc:docMk/>
            <pc:sldMk cId="1664563451" sldId="295"/>
            <ac:spMk id="18" creationId="{6BEFFCC6-B4D5-0236-9C12-F6B0269BF70A}"/>
          </ac:spMkLst>
        </pc:spChg>
        <pc:picChg chg="add mod">
          <ac:chgData name="강혜인" userId="86c3cd65-cce3-40c3-a229-6e9fecee9d13" providerId="ADAL" clId="{7B73A2D8-065E-4045-99C0-A3CEF297B631}" dt="2025-09-17T07:07:48.608" v="10700" actId="1076"/>
          <ac:picMkLst>
            <pc:docMk/>
            <pc:sldMk cId="1664563451" sldId="295"/>
            <ac:picMk id="6" creationId="{909F06E2-4586-FFDD-39BA-62F0C5B71B41}"/>
          </ac:picMkLst>
        </pc:picChg>
        <pc:picChg chg="add mod">
          <ac:chgData name="강혜인" userId="86c3cd65-cce3-40c3-a229-6e9fecee9d13" providerId="ADAL" clId="{7B73A2D8-065E-4045-99C0-A3CEF297B631}" dt="2025-09-17T07:08:27.010" v="10809" actId="1076"/>
          <ac:picMkLst>
            <pc:docMk/>
            <pc:sldMk cId="1664563451" sldId="295"/>
            <ac:picMk id="12" creationId="{87D27DF4-0D09-D0FA-46CE-9CF73D488A9A}"/>
          </ac:picMkLst>
        </pc:picChg>
        <pc:picChg chg="del">
          <ac:chgData name="강혜인" userId="86c3cd65-cce3-40c3-a229-6e9fecee9d13" providerId="ADAL" clId="{7B73A2D8-065E-4045-99C0-A3CEF297B631}" dt="2025-09-17T07:07:43.175" v="10696" actId="478"/>
          <ac:picMkLst>
            <pc:docMk/>
            <pc:sldMk cId="1664563451" sldId="295"/>
            <ac:picMk id="14" creationId="{7C4C38D1-EF8E-8780-ECA8-492EA8B947FE}"/>
          </ac:picMkLst>
        </pc:picChg>
        <pc:picChg chg="add mod">
          <ac:chgData name="강혜인" userId="86c3cd65-cce3-40c3-a229-6e9fecee9d13" providerId="ADAL" clId="{7B73A2D8-065E-4045-99C0-A3CEF297B631}" dt="2025-09-17T07:09:05.612" v="10883" actId="1076"/>
          <ac:picMkLst>
            <pc:docMk/>
            <pc:sldMk cId="1664563451" sldId="295"/>
            <ac:picMk id="17" creationId="{00DF21DE-BDFF-0BD3-9593-F0B5AFFB8527}"/>
          </ac:picMkLst>
        </pc:picChg>
      </pc:sldChg>
      <pc:sldChg chg="addSp delSp modSp add mod">
        <pc:chgData name="강혜인" userId="86c3cd65-cce3-40c3-a229-6e9fecee9d13" providerId="ADAL" clId="{7B73A2D8-065E-4045-99C0-A3CEF297B631}" dt="2025-09-17T07:24:48.313" v="11226" actId="14100"/>
        <pc:sldMkLst>
          <pc:docMk/>
          <pc:sldMk cId="1387470883" sldId="296"/>
        </pc:sldMkLst>
        <pc:spChg chg="del">
          <ac:chgData name="강혜인" userId="86c3cd65-cce3-40c3-a229-6e9fecee9d13" providerId="ADAL" clId="{7B73A2D8-065E-4045-99C0-A3CEF297B631}" dt="2025-09-17T07:16:10.512" v="10887" actId="478"/>
          <ac:spMkLst>
            <pc:docMk/>
            <pc:sldMk cId="1387470883" sldId="296"/>
            <ac:spMk id="13" creationId="{7771E3BE-7B46-7EC0-B913-7B73BD285DFB}"/>
          </ac:spMkLst>
        </pc:spChg>
        <pc:spChg chg="add mod">
          <ac:chgData name="강혜인" userId="86c3cd65-cce3-40c3-a229-6e9fecee9d13" providerId="ADAL" clId="{7B73A2D8-065E-4045-99C0-A3CEF297B631}" dt="2025-09-17T07:20:37.814" v="11200"/>
          <ac:spMkLst>
            <pc:docMk/>
            <pc:sldMk cId="1387470883" sldId="296"/>
            <ac:spMk id="14" creationId="{7957DDFC-23B8-3D30-2C22-647BA391EA3C}"/>
          </ac:spMkLst>
        </pc:spChg>
        <pc:spChg chg="del">
          <ac:chgData name="강혜인" userId="86c3cd65-cce3-40c3-a229-6e9fecee9d13" providerId="ADAL" clId="{7B73A2D8-065E-4045-99C0-A3CEF297B631}" dt="2025-09-17T07:16:10.512" v="10887" actId="478"/>
          <ac:spMkLst>
            <pc:docMk/>
            <pc:sldMk cId="1387470883" sldId="296"/>
            <ac:spMk id="15" creationId="{80E65259-97D4-4772-C065-072D1EA31B7B}"/>
          </ac:spMkLst>
        </pc:spChg>
        <pc:spChg chg="add mod">
          <ac:chgData name="강혜인" userId="86c3cd65-cce3-40c3-a229-6e9fecee9d13" providerId="ADAL" clId="{7B73A2D8-065E-4045-99C0-A3CEF297B631}" dt="2025-09-17T07:23:02.769" v="11201"/>
          <ac:spMkLst>
            <pc:docMk/>
            <pc:sldMk cId="1387470883" sldId="296"/>
            <ac:spMk id="16" creationId="{735B1ECC-9C67-C799-D89D-0F5B4D88C0AD}"/>
          </ac:spMkLst>
        </pc:spChg>
        <pc:spChg chg="del">
          <ac:chgData name="강혜인" userId="86c3cd65-cce3-40c3-a229-6e9fecee9d13" providerId="ADAL" clId="{7B73A2D8-065E-4045-99C0-A3CEF297B631}" dt="2025-09-17T07:16:10.512" v="10887" actId="478"/>
          <ac:spMkLst>
            <pc:docMk/>
            <pc:sldMk cId="1387470883" sldId="296"/>
            <ac:spMk id="18" creationId="{DBFDE063-B974-D3E5-4397-500536723764}"/>
          </ac:spMkLst>
        </pc:spChg>
        <pc:picChg chg="del">
          <ac:chgData name="강혜인" userId="86c3cd65-cce3-40c3-a229-6e9fecee9d13" providerId="ADAL" clId="{7B73A2D8-065E-4045-99C0-A3CEF297B631}" dt="2025-09-17T07:16:10.512" v="10887" actId="478"/>
          <ac:picMkLst>
            <pc:docMk/>
            <pc:sldMk cId="1387470883" sldId="296"/>
            <ac:picMk id="6" creationId="{7D77599E-22D7-39D0-7122-1A60D64D6B9D}"/>
          </ac:picMkLst>
        </pc:picChg>
        <pc:picChg chg="add mod">
          <ac:chgData name="강혜인" userId="86c3cd65-cce3-40c3-a229-6e9fecee9d13" providerId="ADAL" clId="{7B73A2D8-065E-4045-99C0-A3CEF297B631}" dt="2025-09-17T07:16:17.970" v="10891" actId="1076"/>
          <ac:picMkLst>
            <pc:docMk/>
            <pc:sldMk cId="1387470883" sldId="296"/>
            <ac:picMk id="8" creationId="{4F62DB58-F8A8-5F05-333D-E6C200FCE62D}"/>
          </ac:picMkLst>
        </pc:picChg>
        <pc:picChg chg="del">
          <ac:chgData name="강혜인" userId="86c3cd65-cce3-40c3-a229-6e9fecee9d13" providerId="ADAL" clId="{7B73A2D8-065E-4045-99C0-A3CEF297B631}" dt="2025-09-17T07:16:10.512" v="10887" actId="478"/>
          <ac:picMkLst>
            <pc:docMk/>
            <pc:sldMk cId="1387470883" sldId="296"/>
            <ac:picMk id="12" creationId="{7A0EE138-F39E-5180-66FC-4624AAB4C034}"/>
          </ac:picMkLst>
        </pc:picChg>
        <pc:picChg chg="del">
          <ac:chgData name="강혜인" userId="86c3cd65-cce3-40c3-a229-6e9fecee9d13" providerId="ADAL" clId="{7B73A2D8-065E-4045-99C0-A3CEF297B631}" dt="2025-09-17T07:16:10.512" v="10887" actId="478"/>
          <ac:picMkLst>
            <pc:docMk/>
            <pc:sldMk cId="1387470883" sldId="296"/>
            <ac:picMk id="17" creationId="{A462810F-0741-C581-BFE7-379399693125}"/>
          </ac:picMkLst>
        </pc:picChg>
        <pc:picChg chg="add mod">
          <ac:chgData name="강혜인" userId="86c3cd65-cce3-40c3-a229-6e9fecee9d13" providerId="ADAL" clId="{7B73A2D8-065E-4045-99C0-A3CEF297B631}" dt="2025-09-17T07:23:16.395" v="11203" actId="1076"/>
          <ac:picMkLst>
            <pc:docMk/>
            <pc:sldMk cId="1387470883" sldId="296"/>
            <ac:picMk id="20" creationId="{ED87EDE1-AF97-B1B3-5C6D-527CB52BE577}"/>
          </ac:picMkLst>
        </pc:picChg>
        <pc:cxnChg chg="add del">
          <ac:chgData name="강혜인" userId="86c3cd65-cce3-40c3-a229-6e9fecee9d13" providerId="ADAL" clId="{7B73A2D8-065E-4045-99C0-A3CEF297B631}" dt="2025-09-17T07:23:27.632" v="11205" actId="478"/>
          <ac:cxnSpMkLst>
            <pc:docMk/>
            <pc:sldMk cId="1387470883" sldId="296"/>
            <ac:cxnSpMk id="23" creationId="{ECD2BAB1-C885-7F02-8146-9F7FA69DAD14}"/>
          </ac:cxnSpMkLst>
        </pc:cxnChg>
        <pc:cxnChg chg="add mod">
          <ac:chgData name="강혜인" userId="86c3cd65-cce3-40c3-a229-6e9fecee9d13" providerId="ADAL" clId="{7B73A2D8-065E-4045-99C0-A3CEF297B631}" dt="2025-09-17T07:23:55.016" v="11209" actId="14100"/>
          <ac:cxnSpMkLst>
            <pc:docMk/>
            <pc:sldMk cId="1387470883" sldId="296"/>
            <ac:cxnSpMk id="25" creationId="{2BFEE97D-51CD-06E8-D4A2-DF6D31328A8B}"/>
          </ac:cxnSpMkLst>
        </pc:cxnChg>
        <pc:cxnChg chg="add mod">
          <ac:chgData name="강혜인" userId="86c3cd65-cce3-40c3-a229-6e9fecee9d13" providerId="ADAL" clId="{7B73A2D8-065E-4045-99C0-A3CEF297B631}" dt="2025-09-17T07:24:48.313" v="11226" actId="14100"/>
          <ac:cxnSpMkLst>
            <pc:docMk/>
            <pc:sldMk cId="1387470883" sldId="296"/>
            <ac:cxnSpMk id="28" creationId="{2B32474A-5878-3AC8-2B47-9B09589C8161}"/>
          </ac:cxnSpMkLst>
        </pc:cxnChg>
      </pc:sldChg>
      <pc:sldChg chg="addSp delSp modSp add mod">
        <pc:chgData name="강혜인" userId="86c3cd65-cce3-40c3-a229-6e9fecee9d13" providerId="ADAL" clId="{7B73A2D8-065E-4045-99C0-A3CEF297B631}" dt="2025-09-17T07:36:06.985" v="11704" actId="20577"/>
        <pc:sldMkLst>
          <pc:docMk/>
          <pc:sldMk cId="2970096331" sldId="297"/>
        </pc:sldMkLst>
        <pc:spChg chg="add mod">
          <ac:chgData name="강혜인" userId="86c3cd65-cce3-40c3-a229-6e9fecee9d13" providerId="ADAL" clId="{7B73A2D8-065E-4045-99C0-A3CEF297B631}" dt="2025-09-17T07:36:06.985" v="11704" actId="20577"/>
          <ac:spMkLst>
            <pc:docMk/>
            <pc:sldMk cId="2970096331" sldId="297"/>
            <ac:spMk id="12" creationId="{E4454558-BBE6-F8D1-36E4-79CFBF185E0C}"/>
          </ac:spMkLst>
        </pc:spChg>
        <pc:spChg chg="del">
          <ac:chgData name="강혜인" userId="86c3cd65-cce3-40c3-a229-6e9fecee9d13" providerId="ADAL" clId="{7B73A2D8-065E-4045-99C0-A3CEF297B631}" dt="2025-09-17T07:26:08.358" v="11233" actId="478"/>
          <ac:spMkLst>
            <pc:docMk/>
            <pc:sldMk cId="2970096331" sldId="297"/>
            <ac:spMk id="14" creationId="{377B9E86-3DBF-E7FD-34BE-053E8242C1CB}"/>
          </ac:spMkLst>
        </pc:spChg>
        <pc:picChg chg="add mod">
          <ac:chgData name="강혜인" userId="86c3cd65-cce3-40c3-a229-6e9fecee9d13" providerId="ADAL" clId="{7B73A2D8-065E-4045-99C0-A3CEF297B631}" dt="2025-09-17T07:27:53.705" v="11700" actId="1035"/>
          <ac:picMkLst>
            <pc:docMk/>
            <pc:sldMk cId="2970096331" sldId="297"/>
            <ac:picMk id="6" creationId="{9BA3EBC8-8268-6747-0B51-721AFD881E5B}"/>
          </ac:picMkLst>
        </pc:picChg>
        <pc:picChg chg="del">
          <ac:chgData name="강혜인" userId="86c3cd65-cce3-40c3-a229-6e9fecee9d13" providerId="ADAL" clId="{7B73A2D8-065E-4045-99C0-A3CEF297B631}" dt="2025-09-17T07:26:08.793" v="11234" actId="478"/>
          <ac:picMkLst>
            <pc:docMk/>
            <pc:sldMk cId="2970096331" sldId="297"/>
            <ac:picMk id="8" creationId="{EF7EFCC3-D782-79B3-BF06-C4389D4C93F4}"/>
          </ac:picMkLst>
        </pc:picChg>
        <pc:picChg chg="del mod">
          <ac:chgData name="강혜인" userId="86c3cd65-cce3-40c3-a229-6e9fecee9d13" providerId="ADAL" clId="{7B73A2D8-065E-4045-99C0-A3CEF297B631}" dt="2025-09-17T07:26:05.014" v="11229" actId="478"/>
          <ac:picMkLst>
            <pc:docMk/>
            <pc:sldMk cId="2970096331" sldId="297"/>
            <ac:picMk id="20" creationId="{D459683C-1042-4F4F-36BF-3C9F8EE54F07}"/>
          </ac:picMkLst>
        </pc:picChg>
        <pc:cxnChg chg="del mod">
          <ac:chgData name="강혜인" userId="86c3cd65-cce3-40c3-a229-6e9fecee9d13" providerId="ADAL" clId="{7B73A2D8-065E-4045-99C0-A3CEF297B631}" dt="2025-09-17T07:26:06.008" v="11231" actId="478"/>
          <ac:cxnSpMkLst>
            <pc:docMk/>
            <pc:sldMk cId="2970096331" sldId="297"/>
            <ac:cxnSpMk id="25" creationId="{5E35FC88-8D00-0A54-0817-FB373E270793}"/>
          </ac:cxnSpMkLst>
        </pc:cxnChg>
        <pc:cxnChg chg="del">
          <ac:chgData name="강혜인" userId="86c3cd65-cce3-40c3-a229-6e9fecee9d13" providerId="ADAL" clId="{7B73A2D8-065E-4045-99C0-A3CEF297B631}" dt="2025-09-17T07:26:06.834" v="11232" actId="478"/>
          <ac:cxnSpMkLst>
            <pc:docMk/>
            <pc:sldMk cId="2970096331" sldId="297"/>
            <ac:cxnSpMk id="28" creationId="{53AEE2FA-60D2-D926-406B-79E845DC5BC0}"/>
          </ac:cxnSpMkLst>
        </pc:cxnChg>
      </pc:sldChg>
      <pc:sldChg chg="addSp delSp modSp add mod">
        <pc:chgData name="강혜인" userId="86c3cd65-cce3-40c3-a229-6e9fecee9d13" providerId="ADAL" clId="{7B73A2D8-065E-4045-99C0-A3CEF297B631}" dt="2025-09-17T08:12:50.426" v="13767" actId="1076"/>
        <pc:sldMkLst>
          <pc:docMk/>
          <pc:sldMk cId="122418708" sldId="298"/>
        </pc:sldMkLst>
        <pc:spChg chg="add del mod">
          <ac:chgData name="강혜인" userId="86c3cd65-cce3-40c3-a229-6e9fecee9d13" providerId="ADAL" clId="{7B73A2D8-065E-4045-99C0-A3CEF297B631}" dt="2025-09-17T08:10:10.018" v="13754" actId="478"/>
          <ac:spMkLst>
            <pc:docMk/>
            <pc:sldMk cId="122418708" sldId="298"/>
            <ac:spMk id="5" creationId="{96802D48-D9AA-E195-33DC-1CB5367B9E17}"/>
          </ac:spMkLst>
        </pc:spChg>
        <pc:spChg chg="add mod">
          <ac:chgData name="강혜인" userId="86c3cd65-cce3-40c3-a229-6e9fecee9d13" providerId="ADAL" clId="{7B73A2D8-065E-4045-99C0-A3CEF297B631}" dt="2025-09-17T08:11:51.440" v="13766" actId="1076"/>
          <ac:spMkLst>
            <pc:docMk/>
            <pc:sldMk cId="122418708" sldId="298"/>
            <ac:spMk id="6" creationId="{E58FE781-3028-3662-54C1-87D1DACB8EEB}"/>
          </ac:spMkLst>
        </pc:spChg>
        <pc:spChg chg="add del mod">
          <ac:chgData name="강혜인" userId="86c3cd65-cce3-40c3-a229-6e9fecee9d13" providerId="ADAL" clId="{7B73A2D8-065E-4045-99C0-A3CEF297B631}" dt="2025-09-17T08:10:10.018" v="13754" actId="478"/>
          <ac:spMkLst>
            <pc:docMk/>
            <pc:sldMk cId="122418708" sldId="298"/>
            <ac:spMk id="8" creationId="{51590387-C03B-8F12-32B8-9977B6651CF1}"/>
          </ac:spMkLst>
        </pc:spChg>
        <pc:spChg chg="mod">
          <ac:chgData name="강혜인" userId="86c3cd65-cce3-40c3-a229-6e9fecee9d13" providerId="ADAL" clId="{7B73A2D8-065E-4045-99C0-A3CEF297B631}" dt="2025-09-17T07:40:21.646" v="12408"/>
          <ac:spMkLst>
            <pc:docMk/>
            <pc:sldMk cId="122418708" sldId="298"/>
            <ac:spMk id="9" creationId="{D1FA9E6E-E746-C1BA-6A60-68503C4207D9}"/>
          </ac:spMkLst>
        </pc:spChg>
        <pc:spChg chg="mod">
          <ac:chgData name="강혜인" userId="86c3cd65-cce3-40c3-a229-6e9fecee9d13" providerId="ADAL" clId="{7B73A2D8-065E-4045-99C0-A3CEF297B631}" dt="2025-09-17T08:12:50.426" v="13767" actId="1076"/>
          <ac:spMkLst>
            <pc:docMk/>
            <pc:sldMk cId="122418708" sldId="298"/>
            <ac:spMk id="12" creationId="{B9B03789-A0D8-D109-0701-67EED0A15311}"/>
          </ac:spMkLst>
        </pc:spChg>
        <pc:spChg chg="add mod">
          <ac:chgData name="강혜인" userId="86c3cd65-cce3-40c3-a229-6e9fecee9d13" providerId="ADAL" clId="{7B73A2D8-065E-4045-99C0-A3CEF297B631}" dt="2025-09-17T08:11:51.440" v="13766" actId="1076"/>
          <ac:spMkLst>
            <pc:docMk/>
            <pc:sldMk cId="122418708" sldId="298"/>
            <ac:spMk id="13" creationId="{FE7D75C9-FAE4-72D2-BE09-97713BD9B50C}"/>
          </ac:spMkLst>
        </pc:spChg>
        <pc:spChg chg="add mod">
          <ac:chgData name="강혜인" userId="86c3cd65-cce3-40c3-a229-6e9fecee9d13" providerId="ADAL" clId="{7B73A2D8-065E-4045-99C0-A3CEF297B631}" dt="2025-09-17T08:11:51.440" v="13766" actId="1076"/>
          <ac:spMkLst>
            <pc:docMk/>
            <pc:sldMk cId="122418708" sldId="298"/>
            <ac:spMk id="14" creationId="{B3AA166A-F55E-FEF2-21DC-E872E3456F23}"/>
          </ac:spMkLst>
        </pc:spChg>
        <pc:spChg chg="add del">
          <ac:chgData name="강혜인" userId="86c3cd65-cce3-40c3-a229-6e9fecee9d13" providerId="ADAL" clId="{7B73A2D8-065E-4045-99C0-A3CEF297B631}" dt="2025-09-17T08:10:48.349" v="13757" actId="478"/>
          <ac:spMkLst>
            <pc:docMk/>
            <pc:sldMk cId="122418708" sldId="298"/>
            <ac:spMk id="15" creationId="{593DAACA-A555-A73B-C392-84610DF8E3E6}"/>
          </ac:spMkLst>
        </pc:spChg>
        <pc:spChg chg="add mod ord">
          <ac:chgData name="강혜인" userId="86c3cd65-cce3-40c3-a229-6e9fecee9d13" providerId="ADAL" clId="{7B73A2D8-065E-4045-99C0-A3CEF297B631}" dt="2025-09-17T08:11:43.553" v="13765" actId="208"/>
          <ac:spMkLst>
            <pc:docMk/>
            <pc:sldMk cId="122418708" sldId="298"/>
            <ac:spMk id="17" creationId="{889CDC4E-EDA3-D1AA-088A-DBBDFE87F64A}"/>
          </ac:spMkLst>
        </pc:spChg>
        <pc:picChg chg="del mod">
          <ac:chgData name="강혜인" userId="86c3cd65-cce3-40c3-a229-6e9fecee9d13" providerId="ADAL" clId="{7B73A2D8-065E-4045-99C0-A3CEF297B631}" dt="2025-09-17T07:36:26.632" v="11708" actId="478"/>
          <ac:picMkLst>
            <pc:docMk/>
            <pc:sldMk cId="122418708" sldId="298"/>
            <ac:picMk id="6" creationId="{23EF42E0-A44C-E003-5CAC-6CC1FE186A5C}"/>
          </ac:picMkLst>
        </pc:picChg>
      </pc:sldChg>
      <pc:sldChg chg="delSp modSp add mod">
        <pc:chgData name="강혜인" userId="86c3cd65-cce3-40c3-a229-6e9fecee9d13" providerId="ADAL" clId="{7B73A2D8-065E-4045-99C0-A3CEF297B631}" dt="2025-09-17T08:22:28.044" v="14049" actId="20577"/>
        <pc:sldMkLst>
          <pc:docMk/>
          <pc:sldMk cId="266135010" sldId="299"/>
        </pc:sldMkLst>
        <pc:spChg chg="mod">
          <ac:chgData name="강혜인" userId="86c3cd65-cce3-40c3-a229-6e9fecee9d13" providerId="ADAL" clId="{7B73A2D8-065E-4045-99C0-A3CEF297B631}" dt="2025-09-17T08:14:26.955" v="13770" actId="1076"/>
          <ac:spMkLst>
            <pc:docMk/>
            <pc:sldMk cId="266135010" sldId="299"/>
            <ac:spMk id="5" creationId="{20D3BC88-D8AB-9586-393F-B1C39622A687}"/>
          </ac:spMkLst>
        </pc:spChg>
        <pc:spChg chg="del">
          <ac:chgData name="강혜인" userId="86c3cd65-cce3-40c3-a229-6e9fecee9d13" providerId="ADAL" clId="{7B73A2D8-065E-4045-99C0-A3CEF297B631}" dt="2025-09-17T08:14:21.336" v="13769" actId="478"/>
          <ac:spMkLst>
            <pc:docMk/>
            <pc:sldMk cId="266135010" sldId="299"/>
            <ac:spMk id="6" creationId="{21E38DFF-5945-E3E1-222E-93888FFA6E2B}"/>
          </ac:spMkLst>
        </pc:spChg>
        <pc:spChg chg="mod">
          <ac:chgData name="강혜인" userId="86c3cd65-cce3-40c3-a229-6e9fecee9d13" providerId="ADAL" clId="{7B73A2D8-065E-4045-99C0-A3CEF297B631}" dt="2025-09-17T08:22:28.044" v="14049" actId="20577"/>
          <ac:spMkLst>
            <pc:docMk/>
            <pc:sldMk cId="266135010" sldId="299"/>
            <ac:spMk id="8" creationId="{C4E71709-0D68-FD38-4E0E-E5BF74EDB6D7}"/>
          </ac:spMkLst>
        </pc:spChg>
        <pc:spChg chg="del">
          <ac:chgData name="강혜인" userId="86c3cd65-cce3-40c3-a229-6e9fecee9d13" providerId="ADAL" clId="{7B73A2D8-065E-4045-99C0-A3CEF297B631}" dt="2025-09-17T08:14:21.336" v="13769" actId="478"/>
          <ac:spMkLst>
            <pc:docMk/>
            <pc:sldMk cId="266135010" sldId="299"/>
            <ac:spMk id="12" creationId="{4AC4BDEB-6906-5A93-1815-D25EAE11AED2}"/>
          </ac:spMkLst>
        </pc:spChg>
        <pc:spChg chg="del">
          <ac:chgData name="강혜인" userId="86c3cd65-cce3-40c3-a229-6e9fecee9d13" providerId="ADAL" clId="{7B73A2D8-065E-4045-99C0-A3CEF297B631}" dt="2025-09-17T08:14:21.336" v="13769" actId="478"/>
          <ac:spMkLst>
            <pc:docMk/>
            <pc:sldMk cId="266135010" sldId="299"/>
            <ac:spMk id="13" creationId="{6C5F5721-5594-DECF-57DB-81D642EF0F4E}"/>
          </ac:spMkLst>
        </pc:spChg>
        <pc:spChg chg="del mod">
          <ac:chgData name="강혜인" userId="86c3cd65-cce3-40c3-a229-6e9fecee9d13" providerId="ADAL" clId="{7B73A2D8-065E-4045-99C0-A3CEF297B631}" dt="2025-09-17T08:14:21.336" v="13769" actId="478"/>
          <ac:spMkLst>
            <pc:docMk/>
            <pc:sldMk cId="266135010" sldId="299"/>
            <ac:spMk id="14" creationId="{45562545-F165-385D-17D7-9A34FF7BBA8B}"/>
          </ac:spMkLst>
        </pc:spChg>
      </pc:sldChg>
      <pc:sldChg chg="add del">
        <pc:chgData name="강혜인" userId="86c3cd65-cce3-40c3-a229-6e9fecee9d13" providerId="ADAL" clId="{7B73A2D8-065E-4045-99C0-A3CEF297B631}" dt="2025-09-17T08:15:28.209" v="13939" actId="47"/>
        <pc:sldMkLst>
          <pc:docMk/>
          <pc:sldMk cId="1691427126" sldId="300"/>
        </pc:sldMkLst>
      </pc:sldChg>
      <pc:sldChg chg="delSp modSp add mod ord">
        <pc:chgData name="강혜인" userId="86c3cd65-cce3-40c3-a229-6e9fecee9d13" providerId="ADAL" clId="{7B73A2D8-065E-4045-99C0-A3CEF297B631}" dt="2025-09-17T08:16:11.330" v="13987" actId="1076"/>
        <pc:sldMkLst>
          <pc:docMk/>
          <pc:sldMk cId="4198425798" sldId="301"/>
        </pc:sldMkLst>
        <pc:spChg chg="del">
          <ac:chgData name="강혜인" userId="86c3cd65-cce3-40c3-a229-6e9fecee9d13" providerId="ADAL" clId="{7B73A2D8-065E-4045-99C0-A3CEF297B631}" dt="2025-09-17T08:15:37.486" v="13940" actId="478"/>
          <ac:spMkLst>
            <pc:docMk/>
            <pc:sldMk cId="4198425798" sldId="301"/>
            <ac:spMk id="7" creationId="{F27F9CB7-36C4-DEAA-8962-625EE4BF9C00}"/>
          </ac:spMkLst>
        </pc:spChg>
        <pc:spChg chg="mod">
          <ac:chgData name="강혜인" userId="86c3cd65-cce3-40c3-a229-6e9fecee9d13" providerId="ADAL" clId="{7B73A2D8-065E-4045-99C0-A3CEF297B631}" dt="2025-09-17T08:16:11.330" v="13987" actId="1076"/>
          <ac:spMkLst>
            <pc:docMk/>
            <pc:sldMk cId="4198425798" sldId="301"/>
            <ac:spMk id="8" creationId="{42554583-DB2B-8576-7C3B-720FEBE327F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A927A-E2E8-4500-953D-D81467703361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8F254-3187-4CA9-97ED-04C14AA3B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76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42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626FF-47E9-E7C8-CC38-153F89A54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440072-E00F-E943-948D-883B6B09B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87B023-EC76-5496-24BB-92094D40C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5F83CD-C37F-8E27-A7FC-C31F574531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55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253B0-9064-E685-A4F4-8C00D8B1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448374-99E3-C4BF-52F7-18EDD7573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4740FA-252E-4AB2-F5AE-E5FEE86CA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3BA22-EEEF-F02C-B292-835C7B07E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73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35B8-D690-19E2-2852-23501D06A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E9A5A2-FAE5-7C49-4A70-AB4248D1F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E5CD30-A352-53AB-F134-32B1739CF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B520D-80B3-FB36-520C-D4CC88BB5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3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9CDD-B647-C25B-D694-34593F43B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9C356C-F5AD-BA4F-5C62-A75D5F638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90E5CF-C3D6-B52F-F3EE-5AC4ECC00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196C41-5BBC-F8C4-EC34-5EB6D48D5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9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9AC70-5003-E1DC-1B27-913B4110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08D9B6-85EE-082B-88F4-17FBC0106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E5679C-3248-3517-0BD5-49C88ED45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3799CD-E376-1639-64FD-56977C947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44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2F066-BDDB-37F9-154A-32800A0C8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4DB083-31AF-E564-DB2B-1BE3B692D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2242B6-A680-B7FD-1E73-07C08655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56C931-B25D-245F-B1AF-1789358EB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63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B53D0-FB34-5E4F-23D7-B24627C62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4036C1-18F3-9B4C-F9BF-08756689E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3F775D-E134-EBB2-1851-8A3E4FF0B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DCBDB-C5E6-3C25-B97F-CE4EE39EF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61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D62F4-96F0-410A-BF54-CC9402F6C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123E6D-6B7E-AAFF-2653-26FD0140A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FDD2B2-5B29-69B5-D22D-071ADA1EA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F99C8-D0CE-BA97-8337-92D2E93F4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05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0AB22-18E2-223B-ADA0-5A530CEA0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C5B762-34C3-9129-65C0-2E34BAAD6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DD77D3-EA4C-CD68-58A9-7FA833F8A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1F53C0-92EE-C26E-9AA1-E5459657D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7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40DDF-9A44-DE1A-DBEC-F9D150F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6C888A-2082-8F79-00E0-C9F0B00AE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5BFF49-A82A-03E5-AF38-048BFFE3F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152FC-7B19-66D8-9574-D1F879A87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71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255E2-8F48-83B0-36F9-A8FAD398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EA5A6F-5381-5C1D-D3C7-EE328ADBD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B35378-FABF-7F24-82B3-7737CD340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6ACD9-02C1-D229-06F5-192A8F17E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6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37320-A4E2-CAC8-A952-D6EC98CBD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1701A4-1700-E2A9-C193-0B2A9DA4D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64A08B-1AED-37EC-58ED-29574B8BE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5A2F8-E40D-5946-C9C7-E06B320F6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772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267A0-CAF9-EC13-1DED-390DA44B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CAE50D-7F71-9810-DF99-C1FF8C8DF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289334-1AF8-AF85-B414-B8772D37C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925659-9DF1-1E88-9026-4BF2E8992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893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3CC0D-B108-8A92-AC1E-5269832C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BF25E2-A38D-A134-80D4-43E4915A8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A6F675-61D5-2C9D-D1D5-A66EFF970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2ED5D7-3575-CBC5-FB4D-F4D528337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270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F6B27-6C5F-AF3E-53FB-4D5234EB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C8F055-8546-BFDD-78AF-8F5F90B21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C8E314-E8BA-B430-4F57-28436878B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98B72-3068-BF1F-3BEB-9A84D1141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99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2EFFA-0B19-AF5D-2148-634629E73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F3B2EE-8B2B-6E1E-CAE2-8930F7F7C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DFA512-2E37-6EE3-3BD1-2A0388782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19A36-C233-6D1C-7821-B096276AF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8F254-3187-4CA9-97ED-04C14AA3B7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7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334500"/>
            <a:ext cx="16395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4100" y="4889500"/>
            <a:ext cx="808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spc="-200" dirty="0">
                <a:solidFill>
                  <a:srgbClr val="000000"/>
                </a:solidFill>
                <a:ea typeface="Gmarket Sans Light"/>
              </a:rPr>
              <a:t>Just for fun</a:t>
            </a:r>
            <a:endParaRPr lang="ko-KR" sz="4000" b="0" i="0" u="none" strike="noStrike" spc="-200" dirty="0">
              <a:solidFill>
                <a:srgbClr val="000000"/>
              </a:solidFill>
              <a:ea typeface="Gmarket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1779" y="274320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10000" b="0" i="0" u="none" strike="noStrike" spc="-400" dirty="0" err="1">
                <a:solidFill>
                  <a:srgbClr val="000000"/>
                </a:solidFill>
                <a:ea typeface="Gmarket Sans Bold"/>
              </a:rPr>
              <a:t>BPFDoor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350224-DD1F-193B-C198-D83F5A9C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025C3D1-64FC-F3C4-9E86-649D08040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CF52A0-9B31-7482-B9AF-C357966D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0C5372-5428-F10C-5687-78F934425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03958C-6104-1059-C540-240E87C6B616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58768-BF91-64A2-E483-3D614FBAEBB7}"/>
              </a:ext>
            </a:extLst>
          </p:cNvPr>
          <p:cNvSpPr txBox="1"/>
          <p:nvPr/>
        </p:nvSpPr>
        <p:spPr>
          <a:xfrm>
            <a:off x="901701" y="1590196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en-US" altLang="ko-KR" sz="24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정확히 왜 위험한가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0633-D7AD-E7D6-9D64-FCF924BB6959}"/>
              </a:ext>
            </a:extLst>
          </p:cNvPr>
          <p:cNvSpPr txBox="1"/>
          <p:nvPr/>
        </p:nvSpPr>
        <p:spPr>
          <a:xfrm>
            <a:off x="1031104" y="5382255"/>
            <a:ext cx="9601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무포트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(No open port) 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연결을 대기하지 않음으로써 방화벽 탐지가 어려움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패시브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스니핑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시스템에서 모든 패킷을 감청하고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트리커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패킷만 반응함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비표준 트리거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특정 문자열 삽입된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TCP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패킷만 실행 조건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파일 없는 실행도 가능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다중 프로토콜 지원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TCP, UDP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등 다양한 트리거 방식 존재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EE2FA9-E96F-27E9-1CDD-95914A460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73" y="2809737"/>
            <a:ext cx="1686160" cy="1667108"/>
          </a:xfrm>
          <a:prstGeom prst="rect">
            <a:avLst/>
          </a:prstGeom>
        </p:spPr>
      </p:pic>
      <p:pic>
        <p:nvPicPr>
          <p:cNvPr id="2050" name="Picture 2" descr="이모티콘 이모티콘 스마일, 하트 모양의 조명, 머리, 웃는 png | PNGEgg">
            <a:extLst>
              <a:ext uri="{FF2B5EF4-FFF2-40B4-BE49-F238E27FC236}">
                <a16:creationId xmlns:a16="http://schemas.microsoft.com/office/drawing/2014/main" id="{8BA53B8B-83CC-A850-AACD-88B6CF7D3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4" b="89844" l="10000" r="90000">
                        <a14:foregroundMark x1="47667" y1="4492" x2="41222" y2="11328"/>
                        <a14:foregroundMark x1="41222" y1="11328" x2="36667" y2="36328"/>
                        <a14:foregroundMark x1="36667" y1="36328" x2="45889" y2="69922"/>
                        <a14:foregroundMark x1="45889" y1="69922" x2="32556" y2="82813"/>
                        <a14:foregroundMark x1="32556" y1="82813" x2="47556" y2="88867"/>
                        <a14:foregroundMark x1="47556" y1="88867" x2="67778" y2="87109"/>
                        <a14:foregroundMark x1="67778" y1="87109" x2="56111" y2="70117"/>
                        <a14:foregroundMark x1="56111" y1="70117" x2="57889" y2="56641"/>
                        <a14:foregroundMark x1="57889" y1="56641" x2="61889" y2="47266"/>
                        <a14:foregroundMark x1="61889" y1="47266" x2="58667" y2="17578"/>
                        <a14:foregroundMark x1="58667" y1="17578" x2="54000" y2="8984"/>
                        <a14:foregroundMark x1="54000" y1="8984" x2="48222" y2="5664"/>
                        <a14:foregroundMark x1="48222" y1="5664" x2="47778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22149"/>
            <a:ext cx="2631304" cy="14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AACBE3-AD43-1759-CBEE-439F96D7B262}"/>
              </a:ext>
            </a:extLst>
          </p:cNvPr>
          <p:cNvSpPr txBox="1"/>
          <p:nvPr/>
        </p:nvSpPr>
        <p:spPr>
          <a:xfrm>
            <a:off x="1683553" y="476326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공격자 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796B5-E1CC-4C10-99CF-90F165C05A93}"/>
              </a:ext>
            </a:extLst>
          </p:cNvPr>
          <p:cNvSpPr txBox="1"/>
          <p:nvPr/>
        </p:nvSpPr>
        <p:spPr>
          <a:xfrm>
            <a:off x="8629650" y="476326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피해자 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97C662-76BA-6185-36DB-989B997F1BCF}"/>
              </a:ext>
            </a:extLst>
          </p:cNvPr>
          <p:cNvCxnSpPr>
            <a:cxnSpLocks/>
          </p:cNvCxnSpPr>
          <p:nvPr/>
        </p:nvCxnSpPr>
        <p:spPr>
          <a:xfrm>
            <a:off x="3581400" y="3467100"/>
            <a:ext cx="441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7A9396-BF78-7FF3-EBF8-3A0DD009258F}"/>
              </a:ext>
            </a:extLst>
          </p:cNvPr>
          <p:cNvSpPr txBox="1"/>
          <p:nvPr/>
        </p:nvSpPr>
        <p:spPr>
          <a:xfrm>
            <a:off x="3924301" y="3560732"/>
            <a:ext cx="3783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MAGIC </a:t>
            </a:r>
            <a:r>
              <a:rPr lang="ko-KR" altLang="en-US" dirty="0"/>
              <a:t>패킷</a:t>
            </a:r>
            <a:r>
              <a:rPr lang="en-US" altLang="ko-KR" dirty="0"/>
              <a:t> </a:t>
            </a:r>
            <a:r>
              <a:rPr lang="ko-KR" altLang="en-US" dirty="0"/>
              <a:t>전송 </a:t>
            </a:r>
            <a:r>
              <a:rPr lang="en-US" altLang="ko-KR" dirty="0"/>
              <a:t>(</a:t>
            </a:r>
            <a:r>
              <a:rPr lang="ko-KR" altLang="en-US" dirty="0"/>
              <a:t>피해자는 </a:t>
            </a:r>
            <a:r>
              <a:rPr lang="en-US" altLang="ko-KR" dirty="0" err="1"/>
              <a:t>BPFDoor</a:t>
            </a:r>
            <a:r>
              <a:rPr lang="ko-KR" altLang="en-US" dirty="0"/>
              <a:t>가 설치됨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MAGIC </a:t>
            </a:r>
            <a:r>
              <a:rPr lang="ko-KR" altLang="en-US" dirty="0"/>
              <a:t>패킷을 전송해 리버스 쉘을 연결시키는 것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C372B7-59C4-91E9-5B46-C097101F8F87}"/>
              </a:ext>
            </a:extLst>
          </p:cNvPr>
          <p:cNvGrpSpPr/>
          <p:nvPr/>
        </p:nvGrpSpPr>
        <p:grpSpPr>
          <a:xfrm>
            <a:off x="4025434" y="2886202"/>
            <a:ext cx="10934699" cy="4762500"/>
            <a:chOff x="3451059" y="2508306"/>
            <a:chExt cx="10934699" cy="47625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CA4FCA-5FB6-AAF6-F30A-F00155B724F8}"/>
                </a:ext>
              </a:extLst>
            </p:cNvPr>
            <p:cNvSpPr/>
            <p:nvPr/>
          </p:nvSpPr>
          <p:spPr>
            <a:xfrm>
              <a:off x="3451059" y="2508306"/>
              <a:ext cx="10934699" cy="47625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9396FE-4B9F-8583-47CF-5319F210E2AC}"/>
                </a:ext>
              </a:extLst>
            </p:cNvPr>
            <p:cNvSpPr txBox="1"/>
            <p:nvPr/>
          </p:nvSpPr>
          <p:spPr>
            <a:xfrm>
              <a:off x="4169413" y="4200890"/>
              <a:ext cx="9851388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은닉과 탐지 회피 특성이 강하기 때문에 정확히 </a:t>
              </a:r>
              <a:r>
                <a:rPr lang="en-US" altLang="ko-KR" sz="3600" dirty="0" err="1"/>
                <a:t>BPFDoor</a:t>
              </a:r>
              <a:r>
                <a:rPr lang="ko-KR" altLang="en-US" sz="3600" dirty="0"/>
                <a:t>를 찾아내기가 어렵다</a:t>
              </a:r>
              <a:r>
                <a:rPr lang="en-US" altLang="ko-KR" sz="3600" dirty="0"/>
                <a:t>.</a:t>
              </a:r>
              <a:endParaRPr lang="ko-KR" altLang="en-US" sz="36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B979256-2AA0-399D-9D05-33CECCF7DDF7}"/>
              </a:ext>
            </a:extLst>
          </p:cNvPr>
          <p:cNvSpPr txBox="1"/>
          <p:nvPr/>
        </p:nvSpPr>
        <p:spPr>
          <a:xfrm>
            <a:off x="1039930" y="-13574"/>
            <a:ext cx="474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pc="-200" dirty="0" err="1">
                <a:solidFill>
                  <a:srgbClr val="000000"/>
                </a:solidFill>
                <a:ea typeface="Gmarket Sans Medium"/>
              </a:rPr>
              <a:t>BPFDoor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B8E23-0526-6481-BF0E-0B85E170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51EDEF8-95DF-0B5F-1234-DEC9CD3D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4835A27-A568-A426-6C25-1F9DFBF9E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5A83A6-F27B-CDCB-26D9-BFEE344D6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764915-0DA2-8B1E-CB53-4213013ABF67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8A15E-9D8E-11C8-D4ED-6864AB56ACDB}"/>
              </a:ext>
            </a:extLst>
          </p:cNvPr>
          <p:cNvSpPr txBox="1"/>
          <p:nvPr/>
        </p:nvSpPr>
        <p:spPr>
          <a:xfrm>
            <a:off x="901701" y="1590196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기존 </a:t>
            </a:r>
            <a:r>
              <a:rPr lang="en-US" altLang="ko-KR" sz="24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와 변종의 차이점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8B47AA-169C-7488-2B2D-B8CB85A844CB}"/>
              </a:ext>
            </a:extLst>
          </p:cNvPr>
          <p:cNvSpPr txBox="1"/>
          <p:nvPr/>
        </p:nvSpPr>
        <p:spPr>
          <a:xfrm>
            <a:off x="923358" y="2190360"/>
            <a:ext cx="1048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ASEC(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AhnLab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Security intelligence Center)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은 과거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와 이번 사태에 확인된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가 기본적인 기능은 유사하나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아래와 같은 차이점이 분명히 존재한다고 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2EB55E6-3009-7D8F-0173-5FE3B5FE7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3460928"/>
            <a:ext cx="9011402" cy="42833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8C0B3F-6551-21B0-12F6-AC55A42AD202}"/>
              </a:ext>
            </a:extLst>
          </p:cNvPr>
          <p:cNvSpPr txBox="1"/>
          <p:nvPr/>
        </p:nvSpPr>
        <p:spPr>
          <a:xfrm>
            <a:off x="1039930" y="-13574"/>
            <a:ext cx="474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pc="-200" dirty="0" err="1">
                <a:solidFill>
                  <a:srgbClr val="000000"/>
                </a:solidFill>
                <a:ea typeface="Gmarket Sans Medium"/>
              </a:rPr>
              <a:t>BPFDoor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6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8AB52-3B57-21C7-A12D-8D654F2FB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816299-303E-85A6-B5C2-E4C029F0A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71F0A3-7485-41CC-FE78-DC0EEF830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1FB23C-C7B2-376B-6FD7-1345FF5B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99C6F-6DCF-AA39-A504-D39B35766012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F1F3F-C422-2A37-1392-B1930D414663}"/>
              </a:ext>
            </a:extLst>
          </p:cNvPr>
          <p:cNvSpPr txBox="1"/>
          <p:nvPr/>
        </p:nvSpPr>
        <p:spPr>
          <a:xfrm>
            <a:off x="901701" y="1590196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기존 </a:t>
            </a:r>
            <a:r>
              <a:rPr lang="en-US" altLang="ko-KR" sz="24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와 변종의 차이점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68A38-0AAF-3D37-16CE-25FB0AF87778}"/>
              </a:ext>
            </a:extLst>
          </p:cNvPr>
          <p:cNvSpPr txBox="1"/>
          <p:nvPr/>
        </p:nvSpPr>
        <p:spPr>
          <a:xfrm>
            <a:off x="923358" y="2190360"/>
            <a:ext cx="1048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ASEC(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AhnLab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Security intelligence Center)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은 과거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와 이번 사태에 확인된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가 기본적인 기능은 유사하나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아래와 같은 차이점이 분명히 존재한다고 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7CE62D9-FD14-901D-A313-AC7D38261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3460928"/>
            <a:ext cx="9011402" cy="42833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80F8B3-2E8F-0D0F-01EF-8D978D84DF4D}"/>
              </a:ext>
            </a:extLst>
          </p:cNvPr>
          <p:cNvSpPr txBox="1"/>
          <p:nvPr/>
        </p:nvSpPr>
        <p:spPr>
          <a:xfrm>
            <a:off x="1039930" y="-13574"/>
            <a:ext cx="474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pc="-200" dirty="0" err="1">
                <a:solidFill>
                  <a:srgbClr val="000000"/>
                </a:solidFill>
                <a:ea typeface="Gmarket Sans Medium"/>
              </a:rPr>
              <a:t>BPFDoor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4A1FF-BD05-9AC8-807D-4ECAFF373294}"/>
              </a:ext>
            </a:extLst>
          </p:cNvPr>
          <p:cNvSpPr txBox="1"/>
          <p:nvPr/>
        </p:nvSpPr>
        <p:spPr>
          <a:xfrm>
            <a:off x="923358" y="8217732"/>
            <a:ext cx="1048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* PID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파일 경로의 경우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가 정상적으로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실행중인지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판단하는데 사용할 수 있기 때문에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악성 코드들이 모두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PID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경로를 갖는다고 한다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.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F425F-FB71-79CA-1BE4-EE2AC3896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B88F3A-B70E-28B4-3C4A-C1BE9FB2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560161-C41D-BD6F-2D03-A9D04CC92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BFECD9-0FA4-38D2-5C17-74CE54115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B4B99-E257-5817-03B2-7AFEB4F44343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B3F5C-4DF2-1F27-3925-9B854B459D3B}"/>
              </a:ext>
            </a:extLst>
          </p:cNvPr>
          <p:cNvSpPr txBox="1"/>
          <p:nvPr/>
        </p:nvSpPr>
        <p:spPr>
          <a:xfrm>
            <a:off x="901701" y="1590196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기존 </a:t>
            </a:r>
            <a:r>
              <a:rPr lang="en-US" altLang="ko-KR" sz="24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와 변종의 차이점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B4559-2E98-9637-6420-91C1C9E7CCCC}"/>
              </a:ext>
            </a:extLst>
          </p:cNvPr>
          <p:cNvSpPr txBox="1"/>
          <p:nvPr/>
        </p:nvSpPr>
        <p:spPr>
          <a:xfrm>
            <a:off x="923358" y="2190360"/>
            <a:ext cx="1048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ASEC(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AhnLab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Security intelligence Center)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은 과거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와 이번 사태에 확인된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가 기본적인 기능은 유사하나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아래와 같은 차이점이 분명히 존재한다고 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ED11F7D-A02D-AD0B-7864-3B4B89A74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3460928"/>
            <a:ext cx="9011402" cy="42833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AE8BFF-2A18-93B7-8D73-57B67B80B3EF}"/>
              </a:ext>
            </a:extLst>
          </p:cNvPr>
          <p:cNvSpPr txBox="1"/>
          <p:nvPr/>
        </p:nvSpPr>
        <p:spPr>
          <a:xfrm>
            <a:off x="1039930" y="-13574"/>
            <a:ext cx="474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pc="-200" dirty="0" err="1">
                <a:solidFill>
                  <a:srgbClr val="000000"/>
                </a:solidFill>
                <a:ea typeface="Gmarket Sans Medium"/>
              </a:rPr>
              <a:t>BPFDoor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F0BCD-D998-6356-75A9-79F908B3E106}"/>
              </a:ext>
            </a:extLst>
          </p:cNvPr>
          <p:cNvSpPr txBox="1"/>
          <p:nvPr/>
        </p:nvSpPr>
        <p:spPr>
          <a:xfrm>
            <a:off x="10502901" y="6959758"/>
            <a:ext cx="5716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 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는 리버스 쉘의 명령을 지원하는데 해당 명령들은 각각 매직 패킷에 포함되는 비밀번호인 단순 문자열을 통해 구분되었는데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공개된 변종은 매직 패킷을 통해 전달받은 문자열과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“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I5*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</a:rPr>
              <a:t>AYbs@LdaWbsO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”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문자열을 더한 후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</a:rPr>
              <a:t>, MD5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</a:rPr>
              <a:t>를 계산하고 이를 통해 명령을 구분함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6B3F4-8771-57E3-C0BE-A29AB0A7E24C}"/>
              </a:ext>
            </a:extLst>
          </p:cNvPr>
          <p:cNvSpPr txBox="1"/>
          <p:nvPr/>
        </p:nvSpPr>
        <p:spPr>
          <a:xfrm>
            <a:off x="10395702" y="5552796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I5*</a:t>
            </a:r>
            <a:r>
              <a:rPr lang="en-US" altLang="ko-KR" dirty="0" err="1">
                <a:solidFill>
                  <a:srgbClr val="0070C0"/>
                </a:solidFill>
                <a:latin typeface="Gmarket Sans Light" panose="020B0600000101010101" charset="-127"/>
                <a:ea typeface="Gmarket Sans Light" panose="020B0600000101010101" charset="-127"/>
              </a:rPr>
              <a:t>AYbs@LdaWbsO</a:t>
            </a:r>
            <a:br>
              <a:rPr lang="en-US" altLang="ko-KR" dirty="0"/>
            </a:br>
            <a:r>
              <a:rPr lang="ko-KR" altLang="en-US" dirty="0"/>
              <a:t>트리거 명령어 해석을 위한 고정된 시크릿 키 같은 역할을 하는 문자열</a:t>
            </a:r>
            <a:r>
              <a:rPr lang="en-US" altLang="ko-KR" dirty="0"/>
              <a:t>(</a:t>
            </a:r>
            <a:r>
              <a:rPr lang="en-US" altLang="ko-KR" dirty="0" err="1"/>
              <a:t>BPFDoor</a:t>
            </a:r>
            <a:r>
              <a:rPr lang="en-US" altLang="ko-KR" dirty="0"/>
              <a:t> </a:t>
            </a:r>
            <a:r>
              <a:rPr lang="ko-KR" altLang="en-US" dirty="0"/>
              <a:t>악성코드 내부에서 사용</a:t>
            </a:r>
            <a:r>
              <a:rPr lang="en-US" altLang="ko-KR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B18A57-4447-B480-D503-6F96D2D787CB}"/>
              </a:ext>
            </a:extLst>
          </p:cNvPr>
          <p:cNvSpPr/>
          <p:nvPr/>
        </p:nvSpPr>
        <p:spPr>
          <a:xfrm>
            <a:off x="3200400" y="6959758"/>
            <a:ext cx="7010400" cy="1136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523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FD1331-980B-B8B0-D384-FA70ED18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A99A65-A443-5200-3EC3-1A2ACC1F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C2A755-E048-D81D-FCCA-1BB3DFE3D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1206C4-D09D-5381-FDE8-B7A80C906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2578F-7A5C-7FF6-4DCE-1ED2980FCEC1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DB9FB-9BF6-5E1D-CFB2-53374802D60D}"/>
              </a:ext>
            </a:extLst>
          </p:cNvPr>
          <p:cNvSpPr txBox="1"/>
          <p:nvPr/>
        </p:nvSpPr>
        <p:spPr>
          <a:xfrm>
            <a:off x="901701" y="1590196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실습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9FCBF-CDFE-3C89-5D2F-F40DC5ED478F}"/>
              </a:ext>
            </a:extLst>
          </p:cNvPr>
          <p:cNvSpPr txBox="1"/>
          <p:nvPr/>
        </p:nvSpPr>
        <p:spPr>
          <a:xfrm>
            <a:off x="923358" y="2190360"/>
            <a:ext cx="1048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이번 실습은 실제 공격에 사용되는 커널 수준이 아닌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패킷 전송 정도의 간단한 테스트로 진행했으며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Github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PoC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에 주어진 코드를 수정하여 사용함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&lt;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코드 수정 사항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&gt;</a:t>
            </a: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이더넷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/IP/TCP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헤더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54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바이트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스킵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후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Payload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에서 문자열 검색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매직 패킷 수신 후 리버스 쉘 연결 기능을 추가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49B4B6-B12B-4225-4573-A04EC21DDEC2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00B51-3EF8-5C19-6245-9BE635ABBF7F}"/>
              </a:ext>
            </a:extLst>
          </p:cNvPr>
          <p:cNvSpPr txBox="1"/>
          <p:nvPr/>
        </p:nvSpPr>
        <p:spPr>
          <a:xfrm>
            <a:off x="901701" y="4880918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간략 코드 설명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5183EC-6600-215E-C523-F9FFB910A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455344"/>
            <a:ext cx="3825512" cy="1371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A724F5-1506-CD87-3A7D-B498C7C16540}"/>
              </a:ext>
            </a:extLst>
          </p:cNvPr>
          <p:cNvSpPr txBox="1"/>
          <p:nvPr/>
        </p:nvSpPr>
        <p:spPr>
          <a:xfrm>
            <a:off x="990600" y="7132065"/>
            <a:ext cx="10481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전역 상수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INTERFACE :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패킷을 감청할 네트워크 인터페이스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ATTACKER_IP/PORT :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쉘을 연결할 공격자 시스템의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IP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와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Port</a:t>
            </a: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MAGIC :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트리거용 매직 패킷의 문자열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시그니처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89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C832D-8AED-8A71-7557-C1BC26A0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D4CCA2-9D20-F651-1AD0-04190800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89666ED-2EBF-3164-B5F5-E48C36D82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AEAB91-EA5E-8582-405B-BB80989D1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3B4DA-9C1F-9DF3-B5F0-4DD8D1D0B2FD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BDCB79-7E64-931C-1BCA-733932436EF2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8DB57-ABAB-4A1B-57D4-0A3810B8FDF2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간략 코드 설명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540A6-65E2-945C-0456-CDA781B08038}"/>
              </a:ext>
            </a:extLst>
          </p:cNvPr>
          <p:cNvSpPr txBox="1"/>
          <p:nvPr/>
        </p:nvSpPr>
        <p:spPr>
          <a:xfrm>
            <a:off x="7562850" y="3771900"/>
            <a:ext cx="8915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Spawn_reverse_shell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 )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함수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기능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공격자에게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reverse shell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을 생성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행위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1. socket() : TCP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소켓 생성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2. connect() :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공격자에게 연결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3. dup2()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: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표준 입출력을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socket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으로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redirection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4,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execve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(“/bin/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sh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”, …) :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쉘 실행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리눅스의 기본 쉘을 사용하고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리버스 연결이 실패하면 종료된다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60BBEF-6F6D-0529-EB5E-CA1DB4EAC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179506"/>
            <a:ext cx="6087580" cy="69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18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3C5BC-8936-2524-28EF-E224DC43F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61839A-94F8-17AF-2D70-5E34AF5C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D705FBD-51B8-568E-86F2-4607AB6DE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614FB46-4748-59D4-DC7C-8A34A22DB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6A86F0-F981-598C-F850-A9C78515F4B3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A38748-A6B6-72AB-A9EE-4C75CC053185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7B9BA-C3AF-8EFE-A7DA-0D0ADE6846FA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간략 코드 설명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7207B-99B8-BF4E-9184-96F3462A9453}"/>
              </a:ext>
            </a:extLst>
          </p:cNvPr>
          <p:cNvSpPr txBox="1"/>
          <p:nvPr/>
        </p:nvSpPr>
        <p:spPr>
          <a:xfrm>
            <a:off x="927101" y="5348001"/>
            <a:ext cx="8915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Is_magic_packet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()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함수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기능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: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수신한 패킷이 매직 패킷인지 판별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로직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이더넷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(14) + IP(20) + TCP(20)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헤더를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스킵해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54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바이트 이후가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payload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 가정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2. payload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에서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“MAGIC”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문자열이 있는지 비교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3.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있으면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을 리턴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-&gt;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트리거 성공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프로토콜 구조에 따라 정확한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payload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위치가 다를 수 있음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8E8DEC-847E-CD46-B1AF-076E3CF74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1" y="2300207"/>
            <a:ext cx="827838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6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A45F63-DC63-13B2-656B-ABBD5EF1D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7BDC94-7550-9894-26EA-DDF48D29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136F93-BCC2-B5BC-A4CF-DADD4287A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37DBB8-43D1-DB74-452A-B8D0323D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D4C91-659D-2C56-A0E8-09004C5E8FDC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62754-8F4D-A3C5-C4AB-E68F9EEFBD9D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495D5-7330-5AB9-48BE-76F7EBB89DE4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간략 코드 설명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6B5B1-A9D8-9FC3-22F1-AEE85E94037A}"/>
              </a:ext>
            </a:extLst>
          </p:cNvPr>
          <p:cNvSpPr txBox="1"/>
          <p:nvPr/>
        </p:nvSpPr>
        <p:spPr>
          <a:xfrm>
            <a:off x="7434726" y="6973584"/>
            <a:ext cx="8915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Main()</a:t>
            </a:r>
          </a:p>
          <a:p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-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핵심 기능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1. AF_PACKET + SOCK_RAW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소켓 생성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-&gt;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로우 패킷 수신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네트워크 인터페이스를 바인딩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3.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무한루프를 돌며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RECVFROM()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으로 모든 패킷 감청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4.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매직 패킷이 감지되면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spawn_reverse_shell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()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호출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5DEA18-651E-E53A-BB16-7F1AD2F58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289499"/>
            <a:ext cx="6137856" cy="67072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8A75E9-9ECC-828F-54C3-C435EBC50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726" y="2338307"/>
            <a:ext cx="846890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4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564D4-AB02-94AC-4EA3-7085AF89B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4BA711-1B9D-CF84-1103-04B17854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24C3F49-5530-7B3B-CEB6-76A417334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391C39-51C1-DD0E-1112-4C5D50477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2E8B7-C05B-1DFF-4266-7D1B3A349DE5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93D41-3169-961A-E044-1F9030C32E2B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4EA94-452D-30C9-4175-8A1C16FD4C91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 흐름 재정리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9D472-85FC-82D8-E2A3-186A3686C411}"/>
              </a:ext>
            </a:extLst>
          </p:cNvPr>
          <p:cNvSpPr txBox="1"/>
          <p:nvPr/>
        </p:nvSpPr>
        <p:spPr>
          <a:xfrm>
            <a:off x="9613900" y="2852500"/>
            <a:ext cx="85979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피해자 시스템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1. Raw socket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생성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모든 패킷 수집 시작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공격자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PC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1.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nv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–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lvnp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4444(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리버스쉘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리스닝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2.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sudo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hping3 –E magic.txt –d 5 –p 44444 TARGET_IP (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패킷에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MAGIC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문자열 삽입 후 전송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피해자 시스템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패킷 수신 후 패킷 검사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2. MAGIC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문자열 발견하면 공격자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머신으로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리버스 쉘 연결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공격자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PC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1.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리버스쉘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획득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명령어 실행 가능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C64528-3AFB-677D-AD09-E5EFF69C5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261" y="3905527"/>
            <a:ext cx="8329879" cy="27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8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583D6-1CA7-F961-C0F0-B30239EE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A19AC9-DB6F-674D-60FA-7B1DA43E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0677D68-28D6-E953-DE30-010F8A61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FF0FD0-87D0-8666-4DDC-BEE45C7E5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F8042-2A6D-E7FF-B533-299C30B5430D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7517D1-5E11-7695-4C7F-E925F5ACB7CD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89A6-F29C-038D-F174-581B2656EBA3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본격 안타까워지는 실습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27EF9-CC75-FA86-A80A-93EAE8417090}"/>
              </a:ext>
            </a:extLst>
          </p:cNvPr>
          <p:cNvSpPr txBox="1"/>
          <p:nvPr/>
        </p:nvSpPr>
        <p:spPr>
          <a:xfrm>
            <a:off x="1295400" y="7181790"/>
            <a:ext cx="132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WSL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창을 두 개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띄워둠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왼쪽이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피해자 오른쪽이 공격자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4C53EE9-802B-4DAD-69EE-818DE452E3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316FB89B-0BA5-4FCD-AFA4-C2F69C773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799EE8-EC50-8BAF-965D-44D64BA71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765282"/>
            <a:ext cx="14338814" cy="42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4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039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13DCAD-612A-6373-396D-BA64E6A4E6EB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F516D9-2691-DF4E-05BC-C6B7948CB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800" y="4623435"/>
            <a:ext cx="8049748" cy="1800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B63321-2326-9497-7C7F-227C19B05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515" y="3711169"/>
            <a:ext cx="8135485" cy="21148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664295-9173-5653-346D-197A1F85C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1382228"/>
            <a:ext cx="8278380" cy="25149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C8E07D-9C5A-CD9E-CB4D-765F3C72C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6654184"/>
            <a:ext cx="8087854" cy="20386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F3B439-E207-46A3-0708-D6FBB01453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783" y="3914603"/>
            <a:ext cx="8116433" cy="24577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9EBD09-26FF-2FB0-C4AC-CE1F641BF8BC}"/>
              </a:ext>
            </a:extLst>
          </p:cNvPr>
          <p:cNvSpPr/>
          <p:nvPr/>
        </p:nvSpPr>
        <p:spPr>
          <a:xfrm>
            <a:off x="8610600" y="4381500"/>
            <a:ext cx="1295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565607-236C-8780-5797-4BC496D8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5ADB24-2CF0-6C6A-3B4D-33C94A35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0EE21B-DBA6-524D-F7F1-47AE076AB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AEFDD51-BDCC-AE29-98CC-A23AB55C8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FB200-7946-4F08-E4D0-4DE4C613614B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C6AE0F-D90E-989D-F535-DC4CFF63EDF7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6E145-799A-16FC-8EB7-E5E2BB125EEE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본격 안타까워지는 실습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3F843-959B-89E9-863A-34DF8CAF353B}"/>
              </a:ext>
            </a:extLst>
          </p:cNvPr>
          <p:cNvSpPr txBox="1"/>
          <p:nvPr/>
        </p:nvSpPr>
        <p:spPr>
          <a:xfrm>
            <a:off x="889326" y="4438590"/>
            <a:ext cx="1324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피해자 쪽에 코드 생성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(interface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와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attacker_ip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는 각각 내 본래 계정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ip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 수정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6126A22-371F-03D6-E8AC-46B1CA8D07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4E589FAC-0085-0B71-BABD-182FAEA01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9F06E2-4586-FFDD-39BA-62F0C5B71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1" y="2296925"/>
            <a:ext cx="11024249" cy="1875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D27DF4-0D09-D0FA-46CE-9CF73D488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4975658"/>
            <a:ext cx="6500020" cy="96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A52A48-A369-99E1-B995-A8EC2586FDFA}"/>
              </a:ext>
            </a:extLst>
          </p:cNvPr>
          <p:cNvSpPr txBox="1"/>
          <p:nvPr/>
        </p:nvSpPr>
        <p:spPr>
          <a:xfrm>
            <a:off x="889326" y="6230661"/>
            <a:ext cx="132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공격자 쪽 쉘에서 리버스 쉘 수신 대기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0DF21DE-BDFF-0BD3-9593-F0B5AFFB8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6875619"/>
            <a:ext cx="13605762" cy="6487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EFFCC6-B4D5-0236-9C12-F6B0269BF70A}"/>
              </a:ext>
            </a:extLst>
          </p:cNvPr>
          <p:cNvSpPr txBox="1"/>
          <p:nvPr/>
        </p:nvSpPr>
        <p:spPr>
          <a:xfrm>
            <a:off x="889326" y="7708611"/>
            <a:ext cx="132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공격자 쪽 쉘에서 리버스 쉘 수신 대기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56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66A95-9411-D46F-6D2B-1AE9F5CBA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512F5C-1E14-6DFE-29AF-843ACFA3F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FD2379-28DC-04AB-1E2B-7D8BB63A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AE5B78-5582-6BD1-BE47-21B081B17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92884-9A10-602F-4EF9-CD1ACF913D6D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37CF7-13DF-2BBF-503A-1B7A0E616020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01600-4799-F8EA-16D5-83E1B247EC01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본격 안타까워지는 실습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D64B87D-6845-7242-BEEF-E78A8EEBA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C039C3BF-C8D4-271D-8678-19DA672769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62DB58-F8A8-5F05-333D-E6C200FCE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1" y="2203266"/>
            <a:ext cx="12344400" cy="18077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7DDFC-23B8-3D30-2C22-647BA391EA3C}"/>
              </a:ext>
            </a:extLst>
          </p:cNvPr>
          <p:cNvSpPr txBox="1"/>
          <p:nvPr/>
        </p:nvSpPr>
        <p:spPr>
          <a:xfrm>
            <a:off x="901701" y="4190523"/>
            <a:ext cx="1324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또 다른 창을 띄워서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(magic.txt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가 있는 창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패킷을 전송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40 headers + 5 data bytes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가 뜨면 잘 전송이 되는 것이라고 함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실제로 패킷 전송되는 과정들이 보였음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6" name="AutoShape 2" descr="업로드한 이미지">
            <a:extLst>
              <a:ext uri="{FF2B5EF4-FFF2-40B4-BE49-F238E27FC236}">
                <a16:creationId xmlns:a16="http://schemas.microsoft.com/office/drawing/2014/main" id="{735B1ECC-9C67-C799-D89D-0F5B4D88C0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87EDE1-AF97-B1B3-5C6D-527CB52BE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887" y="5016500"/>
            <a:ext cx="5649113" cy="39439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BFEE97D-51CD-06E8-D4A2-DF6D31328A8B}"/>
              </a:ext>
            </a:extLst>
          </p:cNvPr>
          <p:cNvCxnSpPr>
            <a:cxnSpLocks/>
          </p:cNvCxnSpPr>
          <p:nvPr/>
        </p:nvCxnSpPr>
        <p:spPr>
          <a:xfrm flipH="1">
            <a:off x="6781800" y="6819900"/>
            <a:ext cx="3962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32474A-5878-3AC8-2B47-9B09589C8161}"/>
              </a:ext>
            </a:extLst>
          </p:cNvPr>
          <p:cNvCxnSpPr>
            <a:cxnSpLocks/>
          </p:cNvCxnSpPr>
          <p:nvPr/>
        </p:nvCxnSpPr>
        <p:spPr>
          <a:xfrm>
            <a:off x="10734040" y="4914900"/>
            <a:ext cx="0" cy="1905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7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E65753-0823-B7E5-CA6B-4426416C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099651-A04D-40B8-0092-175744F5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B4A675-3445-46A8-7BEC-F041C19F2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E3ED885-FF71-B471-DB99-A93F78A3A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E9BF6-E426-8517-A1B9-FE736C9842EC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847D5-4F22-23C6-095F-3BB15AE5A18B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3FB2E-570A-D45E-0DE5-55C336216010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본격 안타까워지는 실습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56F955F7-2CED-F3FD-F7F6-FB69870E3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5410C4A5-5E87-77CB-7EFE-6A585724D3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2" descr="업로드한 이미지">
            <a:extLst>
              <a:ext uri="{FF2B5EF4-FFF2-40B4-BE49-F238E27FC236}">
                <a16:creationId xmlns:a16="http://schemas.microsoft.com/office/drawing/2014/main" id="{DD2D6539-E635-FD08-3C52-71223678F1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A3EBC8-8268-6747-0B51-721AFD881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1" y="2247900"/>
            <a:ext cx="11431595" cy="2314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454558-BBE6-F8D1-36E4-79CFBF185E0C}"/>
              </a:ext>
            </a:extLst>
          </p:cNvPr>
          <p:cNvSpPr txBox="1"/>
          <p:nvPr/>
        </p:nvSpPr>
        <p:spPr>
          <a:xfrm>
            <a:off x="901701" y="5115461"/>
            <a:ext cx="1324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원래는 이렇게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리버스쉘이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연결되어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root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권한을 얻고 여러 명령어를 실행할 수 있어야 하나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…</a:t>
            </a: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패킷 전송은 되는데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피해자쪽에서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매직 패킷을 못하는 문제가 발생했고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</a:p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아직까지 원인은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wsl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환경의 한계로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파악중이라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미완성인 실습이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되어버림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7009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18B18-BDD4-8C00-4CD7-2448605A5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889CDC4E-EDA3-D1AA-088A-DBBDFE87F64A}"/>
              </a:ext>
            </a:extLst>
          </p:cNvPr>
          <p:cNvSpPr/>
          <p:nvPr/>
        </p:nvSpPr>
        <p:spPr>
          <a:xfrm>
            <a:off x="7524751" y="4191599"/>
            <a:ext cx="8432800" cy="4518935"/>
          </a:xfrm>
          <a:prstGeom prst="wedgeRoundRectCallout">
            <a:avLst>
              <a:gd name="adj1" fmla="val -51230"/>
              <a:gd name="adj2" fmla="val -6322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A81F55F-10E8-9EA9-AE75-2C7C21292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B31BF09-6976-E808-6A52-DDF9DD7D7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DB6D49C-9C4F-40D5-B775-645F2E6CD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3C84D6-34D2-1DF1-569D-2F835EBD0118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CE183-EBF9-DA2C-11F7-4BA056204BB6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A9E6E-E746-C1BA-6A60-68503C4207D9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실습은 미완성이지만 파악해보고 조사한 결론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1EFC28A-8A2E-432F-5B45-EEB147A68D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FA09FD2-8B7B-82E6-7CB9-6B20408500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2" descr="업로드한 이미지">
            <a:extLst>
              <a:ext uri="{FF2B5EF4-FFF2-40B4-BE49-F238E27FC236}">
                <a16:creationId xmlns:a16="http://schemas.microsoft.com/office/drawing/2014/main" id="{71061F3F-C7E1-BD19-3EBA-DF7007E081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B03789-A0D8-D109-0701-67EED0A15311}"/>
              </a:ext>
            </a:extLst>
          </p:cNvPr>
          <p:cNvSpPr txBox="1"/>
          <p:nvPr/>
        </p:nvSpPr>
        <p:spPr>
          <a:xfrm>
            <a:off x="926685" y="2753161"/>
            <a:ext cx="13246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매직 패킷이 수신 대기 상태일 때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탐지가 매우 어려움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1. raw socket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사용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2. netstat, ss,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lsof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 직접적인 탐지 불가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리버스쉘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연결 이후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은닉도 낮음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1.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일반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TCP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연결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표준 포트 사용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2. SSL/TLS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암호화 없음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3. HTTP/DNS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트래픽 위장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FE781-3028-3662-54C1-87D1DACB8EEB}"/>
              </a:ext>
            </a:extLst>
          </p:cNvPr>
          <p:cNvSpPr txBox="1"/>
          <p:nvPr/>
        </p:nvSpPr>
        <p:spPr>
          <a:xfrm>
            <a:off x="8255000" y="4565869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70C0"/>
                </a:solidFill>
              </a:rPr>
              <a:t>Raw Socket?</a:t>
            </a:r>
            <a:br>
              <a:rPr lang="en-US" altLang="ko-KR" dirty="0"/>
            </a:br>
            <a:r>
              <a:rPr lang="ko-KR" altLang="en-US" dirty="0"/>
              <a:t>운영체제의 네트워크 스택을 거치지 않고</a:t>
            </a:r>
            <a:r>
              <a:rPr lang="en-US" altLang="ko-KR" dirty="0"/>
              <a:t>, </a:t>
            </a:r>
            <a:r>
              <a:rPr lang="ko-KR" altLang="en-US" dirty="0"/>
              <a:t>패킷을 가장 낮은 수준에서 직접 처리할 수 있는 소켓으로</a:t>
            </a:r>
            <a:r>
              <a:rPr lang="en-US" altLang="ko-KR" dirty="0"/>
              <a:t>, </a:t>
            </a:r>
            <a:r>
              <a:rPr lang="ko-KR" altLang="en-US" dirty="0"/>
              <a:t>개발자가 </a:t>
            </a:r>
            <a:r>
              <a:rPr lang="en-US" altLang="ko-KR" dirty="0"/>
              <a:t>IP</a:t>
            </a:r>
            <a:r>
              <a:rPr lang="ko-KR" altLang="en-US" dirty="0"/>
              <a:t>헤더와 </a:t>
            </a:r>
            <a:r>
              <a:rPr lang="en-US" altLang="ko-KR" dirty="0"/>
              <a:t>TCP/UDP </a:t>
            </a:r>
            <a:r>
              <a:rPr lang="ko-KR" altLang="en-US" dirty="0"/>
              <a:t>헤더</a:t>
            </a:r>
            <a:r>
              <a:rPr lang="en-US" altLang="ko-KR" dirty="0"/>
              <a:t>, Payload </a:t>
            </a:r>
            <a:r>
              <a:rPr lang="ko-KR" altLang="en-US" dirty="0"/>
              <a:t>등을 직접 조작 가능</a:t>
            </a:r>
            <a:r>
              <a:rPr lang="en-US" altLang="ko-KR" dirty="0"/>
              <a:t>(</a:t>
            </a:r>
            <a:r>
              <a:rPr lang="ko-KR" altLang="en-US" dirty="0"/>
              <a:t>이를 사용함으로써 탐지 우회와 패킷 감청</a:t>
            </a:r>
            <a:r>
              <a:rPr lang="en-US" altLang="ko-KR" dirty="0"/>
              <a:t>(sniffing) </a:t>
            </a:r>
            <a:r>
              <a:rPr lang="ko-KR" altLang="en-US" dirty="0"/>
              <a:t>및 패킷 위조</a:t>
            </a:r>
            <a:r>
              <a:rPr lang="en-US" altLang="ko-KR" dirty="0"/>
              <a:t>(spoofing)</a:t>
            </a:r>
            <a:r>
              <a:rPr lang="ko-KR" altLang="en-US" dirty="0"/>
              <a:t>이 가능한 것</a:t>
            </a:r>
            <a:r>
              <a:rPr lang="en-US" altLang="ko-K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D75C9-FAE4-72D2-BE09-97713BD9B50C}"/>
              </a:ext>
            </a:extLst>
          </p:cNvPr>
          <p:cNvSpPr txBox="1"/>
          <p:nvPr/>
        </p:nvSpPr>
        <p:spPr>
          <a:xfrm>
            <a:off x="8277563" y="6537336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70C0"/>
                </a:solidFill>
              </a:rPr>
              <a:t>ss</a:t>
            </a:r>
            <a:br>
              <a:rPr lang="en-US" altLang="ko-KR" dirty="0"/>
            </a:br>
            <a:r>
              <a:rPr lang="en-US" altLang="ko-KR" dirty="0"/>
              <a:t>netstat </a:t>
            </a:r>
            <a:r>
              <a:rPr lang="ko-KR" altLang="en-US" dirty="0"/>
              <a:t>대체 도구로</a:t>
            </a:r>
            <a:r>
              <a:rPr lang="en-US" altLang="ko-KR" dirty="0"/>
              <a:t>, </a:t>
            </a:r>
            <a:r>
              <a:rPr lang="ko-KR" altLang="en-US" dirty="0"/>
              <a:t>소켓 상태를 빠르고 자세히 출력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AA166A-F55E-FEF2-21DC-E872E3456F23}"/>
              </a:ext>
            </a:extLst>
          </p:cNvPr>
          <p:cNvSpPr txBox="1"/>
          <p:nvPr/>
        </p:nvSpPr>
        <p:spPr>
          <a:xfrm>
            <a:off x="8262521" y="7381093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0070C0"/>
                </a:solidFill>
              </a:rPr>
              <a:t>lsof</a:t>
            </a:r>
            <a:br>
              <a:rPr lang="en-US" altLang="ko-KR" dirty="0"/>
            </a:br>
            <a:r>
              <a:rPr lang="en-US" altLang="ko-KR" dirty="0"/>
              <a:t>List Open Files 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r>
              <a:rPr lang="en-US" altLang="ko-KR" dirty="0"/>
              <a:t>, </a:t>
            </a:r>
            <a:r>
              <a:rPr lang="ko-KR" altLang="en-US" dirty="0"/>
              <a:t>시스템에서 열린 파일과 소켓을 모두 보여주는 도구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41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2D4C7-20DE-DE81-C2A7-8057C65F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B31582-360D-64C3-4F25-B6991399A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83DFF45-337D-907D-47B0-AEC0812F6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4A47EB0-5EDE-99AE-5DE2-8A177D854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D15050-6B61-9044-F221-D64EFFA28EF0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A26FD-5248-3D46-35E8-707B3EAB789A}"/>
              </a:ext>
            </a:extLst>
          </p:cNvPr>
          <p:cNvSpPr txBox="1"/>
          <p:nvPr/>
        </p:nvSpPr>
        <p:spPr>
          <a:xfrm>
            <a:off x="762000" y="324228"/>
            <a:ext cx="5754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endParaRPr lang="ko-KR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6D058-0A7A-A665-AA57-54418DC16F82}"/>
              </a:ext>
            </a:extLst>
          </p:cNvPr>
          <p:cNvSpPr txBox="1"/>
          <p:nvPr/>
        </p:nvSpPr>
        <p:spPr>
          <a:xfrm>
            <a:off x="901701" y="156210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실습은 미완성이지만 파악해보고 조사한 결론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5418406-BF8A-8781-D3DB-4B57F3CDDA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54EEC624-F922-8C44-6967-736FE79A3B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2" descr="업로드한 이미지">
            <a:extLst>
              <a:ext uri="{FF2B5EF4-FFF2-40B4-BE49-F238E27FC236}">
                <a16:creationId xmlns:a16="http://schemas.microsoft.com/office/drawing/2014/main" id="{107F7ECD-49A1-1E7E-CC53-D45DA5A32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3BC88-D8AB-9586-393F-B1C39622A687}"/>
              </a:ext>
            </a:extLst>
          </p:cNvPr>
          <p:cNvSpPr txBox="1"/>
          <p:nvPr/>
        </p:nvSpPr>
        <p:spPr>
          <a:xfrm>
            <a:off x="2825750" y="4022041"/>
            <a:ext cx="1324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그러나</a:t>
            </a:r>
            <a:r>
              <a:rPr lang="en-US" altLang="ko-KR" sz="2000" b="1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!!  </a:t>
            </a:r>
            <a:r>
              <a:rPr lang="ko-KR" altLang="en-US" sz="2000" b="1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악성 코드 개발 단계에서 </a:t>
            </a:r>
            <a:r>
              <a:rPr lang="ko-KR" altLang="en-US" sz="2000" b="1" dirty="0" err="1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리버스쉘</a:t>
            </a:r>
            <a:r>
              <a:rPr lang="ko-KR" altLang="en-US" sz="2000" b="1" dirty="0">
                <a:solidFill>
                  <a:srgbClr val="FF0000"/>
                </a:solidFill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연결 과정 은닉도를 난독화 같은 기법으로 보완할 수 있다고 함</a:t>
            </a:r>
            <a:endParaRPr lang="en-US" altLang="ko-KR" sz="2000" b="1" dirty="0">
              <a:solidFill>
                <a:srgbClr val="FF0000"/>
              </a:solidFill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71709-0D68-FD38-4E0E-E5BF74EDB6D7}"/>
              </a:ext>
            </a:extLst>
          </p:cNvPr>
          <p:cNvSpPr txBox="1"/>
          <p:nvPr/>
        </p:nvSpPr>
        <p:spPr>
          <a:xfrm>
            <a:off x="2898202" y="4930948"/>
            <a:ext cx="13246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악성코드는 매직 패킷 대기 상태에서는 엄청난 은닉도를 보이기 때문에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</a:t>
            </a: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이런 테스트가 아닌 정보 탈취를 위해 작정하고 만든 악성 코드는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skt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kt 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도 탐지가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어려웠어요ㅠㅠ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해도 할 말이 없다고 생각하긴 하지만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…</a:t>
            </a: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그렇지만 역대 해킹이 그렇듯 보안 체계를 더 정밀하게 갖춘 환경에서는 탐지와 대응이 가능하다고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생각하긴함</a:t>
            </a:r>
            <a:b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아무튼 </a:t>
            </a:r>
            <a:r>
              <a:rPr lang="en-US" altLang="ko-KR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skt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랑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kt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가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잘못한거라는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거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</a:p>
          <a:p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실습은 패킷 수신이 제대로 되도록 환경을 다시 </a:t>
            </a:r>
            <a:r>
              <a:rPr lang="ko-KR" altLang="en-US" sz="20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셋팅해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en-US" altLang="ko-KR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kali</a:t>
            </a:r>
            <a:r>
              <a:rPr lang="ko-KR" altLang="en-US" sz="20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로도 시도해 볼 예정</a:t>
            </a:r>
            <a:endParaRPr lang="en-US" altLang="ko-KR" sz="20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35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E9C7D-CC56-90B3-340B-708B8EAD4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F760A8-E10E-6ABA-9536-0027BD2D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3345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8EA8D3-7E55-2353-8E8D-2ECC395B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2554583-DB2B-8576-7C3B-720FEBE327FA}"/>
              </a:ext>
            </a:extLst>
          </p:cNvPr>
          <p:cNvSpPr txBox="1"/>
          <p:nvPr/>
        </p:nvSpPr>
        <p:spPr>
          <a:xfrm>
            <a:off x="6324600" y="3524250"/>
            <a:ext cx="60198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오늘도 감사합니다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.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9842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D1BB-9D9F-97AD-BAAD-C42B85F8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76E9FD-7498-518B-6D2B-815F1F83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1BB8CA4-7E02-4C9A-AC15-959B9DB6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3C40C2-F9B5-8C7F-ABD8-3ADD94632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039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44A88A-3C26-15D9-567C-3B7743D33684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142ABF-4F26-BE27-EE23-39098D3EA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800" y="4623435"/>
            <a:ext cx="8049748" cy="1800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99A250-032B-C7AD-790D-67A979C2C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515" y="3711169"/>
            <a:ext cx="8135485" cy="21148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C93854B-75EA-2C9B-7DDD-AC8EFD443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1382228"/>
            <a:ext cx="8278380" cy="25149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B925B7-74F0-2517-AB2F-8D8980E1B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6654184"/>
            <a:ext cx="8087854" cy="20386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A3175D-98E2-8023-D02E-F53BC5AE8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783" y="3914603"/>
            <a:ext cx="8116433" cy="24577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C3411A-3F5F-1FA0-1EE0-D349483765AD}"/>
              </a:ext>
            </a:extLst>
          </p:cNvPr>
          <p:cNvSpPr/>
          <p:nvPr/>
        </p:nvSpPr>
        <p:spPr>
          <a:xfrm>
            <a:off x="8610600" y="4381500"/>
            <a:ext cx="1295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00452-7B76-7989-BFFF-0ADCA0081794}"/>
              </a:ext>
            </a:extLst>
          </p:cNvPr>
          <p:cNvSpPr txBox="1"/>
          <p:nvPr/>
        </p:nvSpPr>
        <p:spPr>
          <a:xfrm>
            <a:off x="914400" y="952500"/>
            <a:ext cx="7309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BackDoor</a:t>
            </a:r>
            <a:r>
              <a:rPr lang="ko-KR" altLang="en-US" dirty="0"/>
              <a:t> </a:t>
            </a:r>
            <a:r>
              <a:rPr lang="en-US" altLang="ko-KR" dirty="0"/>
              <a:t>Program</a:t>
            </a:r>
          </a:p>
          <a:p>
            <a:endParaRPr lang="en-US" altLang="ko-KR" dirty="0"/>
          </a:p>
          <a:p>
            <a:r>
              <a:rPr lang="ko-KR" altLang="en-US" dirty="0"/>
              <a:t>외부에서 접속이 가능할 수 있는 프로그램으로</a:t>
            </a:r>
            <a:r>
              <a:rPr lang="en-US" altLang="ko-KR" dirty="0"/>
              <a:t>, </a:t>
            </a:r>
            <a:r>
              <a:rPr lang="ko-KR" altLang="en-US" dirty="0"/>
              <a:t>어떻게 </a:t>
            </a:r>
            <a:r>
              <a:rPr lang="ko-KR" altLang="en-US" dirty="0" err="1"/>
              <a:t>만들어져야하는지에</a:t>
            </a:r>
            <a:r>
              <a:rPr lang="ko-KR" altLang="en-US" dirty="0"/>
              <a:t> 대해선 </a:t>
            </a:r>
            <a:r>
              <a:rPr lang="ko-KR" altLang="en-US" dirty="0" err="1"/>
              <a:t>정의되어있지</a:t>
            </a:r>
            <a:r>
              <a:rPr lang="ko-KR" altLang="en-US" dirty="0"/>
              <a:t> 않고</a:t>
            </a:r>
            <a:r>
              <a:rPr lang="en-US" altLang="ko-KR" dirty="0"/>
              <a:t>, </a:t>
            </a:r>
            <a:r>
              <a:rPr lang="ko-KR" altLang="en-US" dirty="0"/>
              <a:t>정상적인 접근이 아닌 비정상적인 경로로 특정 시스템을 접속할 수 있도록 하는 모든 프로그램을 의미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436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03800" y="2933700"/>
            <a:ext cx="520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en-US" altLang="ko-KR" sz="4000" b="0" i="0" u="none" strike="noStrike" spc="-200" dirty="0">
                <a:solidFill>
                  <a:srgbClr val="000000"/>
                </a:solidFill>
                <a:ea typeface="Gmarket Sans Medium"/>
              </a:rPr>
              <a:t>BPF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07811" y="4552950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02. </a:t>
            </a:r>
            <a:r>
              <a:rPr lang="en-US" altLang="ko-KR" sz="4000" b="0" i="0" u="none" strike="noStrike" spc="-200" dirty="0" err="1">
                <a:solidFill>
                  <a:srgbClr val="000000"/>
                </a:solidFill>
                <a:ea typeface="Gmarket Sans Medium"/>
              </a:rPr>
              <a:t>BPFDoor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03800" y="61849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03.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조금 안타까운 실습</a:t>
            </a: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 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DC55F6-C773-0E4B-4BF2-E3B48AA36EC6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9E0865-ED2F-E738-06A1-734E10E4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BEB65E-A7E3-863F-463B-6C5BA74A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FAC31E9-EFAD-548B-73E3-F0CBEA679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EAEDF91-7570-BB29-8591-7FDCEBF9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780C6-94E2-E488-6E98-A840E0422A99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2CE3D-B39F-49E5-E9B9-FCBD96EE38DD}"/>
              </a:ext>
            </a:extLst>
          </p:cNvPr>
          <p:cNvSpPr txBox="1"/>
          <p:nvPr/>
        </p:nvSpPr>
        <p:spPr>
          <a:xfrm>
            <a:off x="1219200" y="33236"/>
            <a:ext cx="300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Calibri" panose="020F0502020204030204" pitchFamily="34" charset="0"/>
                <a:cs typeface="Calibri" panose="020F0502020204030204" pitchFamily="34" charset="0"/>
              </a:rPr>
              <a:t>BPF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B0539-583D-2FE0-6788-A41CA26A86CB}"/>
              </a:ext>
            </a:extLst>
          </p:cNvPr>
          <p:cNvSpPr txBox="1"/>
          <p:nvPr/>
        </p:nvSpPr>
        <p:spPr>
          <a:xfrm>
            <a:off x="879241" y="1409700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| BPF?</a:t>
            </a:r>
            <a:endParaRPr lang="en-US" altLang="ko-K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FAEC45-CF17-B738-FFB2-DA5DC6BB2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276" y="2186522"/>
            <a:ext cx="6429648" cy="3386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A52935-B4DE-D112-9D5E-664724A98A04}"/>
              </a:ext>
            </a:extLst>
          </p:cNvPr>
          <p:cNvSpPr txBox="1"/>
          <p:nvPr/>
        </p:nvSpPr>
        <p:spPr>
          <a:xfrm>
            <a:off x="838200" y="5826680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커널 내부에서 고속 필터링이나 데이터 처리를 수행할 수 있게 해주는 기술로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</a:t>
            </a: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특정 툴이나 프로그램은 아니며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1992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년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UC Berkeley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에서 개발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는 커널 영역에 설치되어 외부로부터 전달받은 패킷을 사용자 영역으로 넘길 것인지 결정 가능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F9D5D-8EA4-A210-31A1-410B7DD3EB72}"/>
              </a:ext>
            </a:extLst>
          </p:cNvPr>
          <p:cNvSpPr txBox="1"/>
          <p:nvPr/>
        </p:nvSpPr>
        <p:spPr>
          <a:xfrm>
            <a:off x="921352" y="7783562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원래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tcpdump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wireshark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등의 트래픽 캡처 최적화를 위해 개발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최근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eBPF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 확장되어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시스템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트레이싱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보안 모니터링까지 활용 범위를 확대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5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35F98-6DAE-84E4-C4B7-084D19F96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A087EC-9A3F-F8D9-256F-EFE78063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0EDB62-98F4-4C90-D670-3C75CC58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DF0BC7-5450-3B84-6A85-50BD41903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9A2658-AE20-83BA-6012-5716A5D39940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A8446-9ECF-3540-5661-7DF0F283D8E7}"/>
              </a:ext>
            </a:extLst>
          </p:cNvPr>
          <p:cNvSpPr txBox="1"/>
          <p:nvPr/>
        </p:nvSpPr>
        <p:spPr>
          <a:xfrm>
            <a:off x="1219200" y="33236"/>
            <a:ext cx="300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Calibri" panose="020F0502020204030204" pitchFamily="34" charset="0"/>
                <a:cs typeface="Calibri" panose="020F0502020204030204" pitchFamily="34" charset="0"/>
              </a:rPr>
              <a:t>BPF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0A799-E108-2DFA-F4DE-1BC3AF545417}"/>
              </a:ext>
            </a:extLst>
          </p:cNvPr>
          <p:cNvSpPr txBox="1"/>
          <p:nvPr/>
        </p:nvSpPr>
        <p:spPr>
          <a:xfrm>
            <a:off x="879241" y="6255720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 Light" panose="020F0302020204030204" pitchFamily="34" charset="0"/>
              </a:rPr>
              <a:t>| BPF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 Light" panose="020F0302020204030204" pitchFamily="34" charset="0"/>
              </a:rPr>
              <a:t>를 사용하는 툴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D8784-D07B-B158-1721-98B28399B482}"/>
              </a:ext>
            </a:extLst>
          </p:cNvPr>
          <p:cNvSpPr txBox="1"/>
          <p:nvPr/>
        </p:nvSpPr>
        <p:spPr>
          <a:xfrm>
            <a:off x="879241" y="4149893"/>
            <a:ext cx="960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이러한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eBPF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(extended BPF)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가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2014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년도에 리눅스 커널에 도입되었는데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</a:t>
            </a:r>
          </a:p>
          <a:p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eBPF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는 기존의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보다 성능과 유연성이 향상되어 네트워크 패킷 필터링 뿐만 아니라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성능과 보안성 및 안정성이 강화됨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과거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eBPF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버전 이전의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는 구분을 위해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cBPF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(classic BPF)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 명시됨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eBPF - Wikipedia">
            <a:extLst>
              <a:ext uri="{FF2B5EF4-FFF2-40B4-BE49-F238E27FC236}">
                <a16:creationId xmlns:a16="http://schemas.microsoft.com/office/drawing/2014/main" id="{C322A8D2-EB79-38AD-1CDA-8B3DADD1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2538"/>
            <a:ext cx="36290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0EE4D-C6FB-6F6A-E290-51C8D5FF168E}"/>
              </a:ext>
            </a:extLst>
          </p:cNvPr>
          <p:cNvSpPr txBox="1"/>
          <p:nvPr/>
        </p:nvSpPr>
        <p:spPr>
          <a:xfrm>
            <a:off x="879241" y="1575337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BPF?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10A889-83D7-26D5-5009-CD705EC42E4D}"/>
              </a:ext>
            </a:extLst>
          </p:cNvPr>
          <p:cNvSpPr txBox="1"/>
          <p:nvPr/>
        </p:nvSpPr>
        <p:spPr>
          <a:xfrm>
            <a:off x="879241" y="6837447"/>
            <a:ext cx="960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Tcpdump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Classic BPF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사용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/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네트워크 패킷을 조건에 따라 필터링해 캡처하는 툴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iptables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를 이용해 고급 패킷 필터 정의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Bpftrace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eBPF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스크립트 언어로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시스템 콜과 함수 호출 등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트레이싱이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가능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04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EED4C-B56E-BA97-D959-501F177D2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88E566-FF66-9A3D-6EB8-DA84E424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0623BB-3C50-124E-7C85-46A41CCBC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06AD3F-17FC-BE9E-FD36-221A9845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051E7-8276-4B26-FD78-40CE2EA97021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59895-A37F-5B9D-AB70-5860C253DAD3}"/>
              </a:ext>
            </a:extLst>
          </p:cNvPr>
          <p:cNvSpPr txBox="1"/>
          <p:nvPr/>
        </p:nvSpPr>
        <p:spPr>
          <a:xfrm>
            <a:off x="1039930" y="-13574"/>
            <a:ext cx="474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pc="-200" dirty="0" err="1">
                <a:solidFill>
                  <a:srgbClr val="000000"/>
                </a:solidFill>
                <a:ea typeface="Gmarket Sans Medium"/>
              </a:rPr>
              <a:t>BPFDoor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B68C8-01E5-52DE-7048-F58A3133894B}"/>
              </a:ext>
            </a:extLst>
          </p:cNvPr>
          <p:cNvSpPr txBox="1"/>
          <p:nvPr/>
        </p:nvSpPr>
        <p:spPr>
          <a:xfrm>
            <a:off x="912929" y="2207369"/>
            <a:ext cx="960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중에서도 과거 버전인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cBPF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기술을 악용하는 리눅스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백도어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악성 코드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는 패킷 필터링 규칙을 추가해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magic packet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이라 불리는 공격을 위해 조작된 특정 패킷이 수신되었는지 검사 후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상응하는 행위를 수행한다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.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는 서버 방화벽과 보안 시스템을 우회하고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외부 공격자가 직접 시스템에 명령을 전달할 수 있는 리버스 쉘의 기능을 제공한다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.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21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년도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PwC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보고서를 통해 처음 공개되었으며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중국계 해킹 그룹이 자주 사용하는 방식으로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알려져있다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5171E-DF90-1006-5CA7-DCE4E95BFF79}"/>
              </a:ext>
            </a:extLst>
          </p:cNvPr>
          <p:cNvSpPr txBox="1"/>
          <p:nvPr/>
        </p:nvSpPr>
        <p:spPr>
          <a:xfrm>
            <a:off x="879241" y="1575337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en-US" altLang="ko-KR" sz="24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AFF1C-602D-21F0-7612-E695307F222A}"/>
              </a:ext>
            </a:extLst>
          </p:cNvPr>
          <p:cNvSpPr txBox="1"/>
          <p:nvPr/>
        </p:nvSpPr>
        <p:spPr>
          <a:xfrm>
            <a:off x="912929" y="6286500"/>
            <a:ext cx="9601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&lt;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주요 특징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&gt;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포트리스닝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없이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Raw socket + BPF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필터를 활용해 네트워크 트래픽 감시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파일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/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프로세스명 위장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설치 경로 은닉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3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43F45-5F7A-069B-C052-0FAD67BBC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15FC32-74A6-63F2-FA32-EFB39ADD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CACE9D-DC6D-455E-A239-5C07DFF3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65E7633-70A4-1D65-F651-75EC09E99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38ED5-FE6B-8742-5DBA-5FD1CC3FBCA5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E7357-22EE-00FF-8BA5-C72CE7AF345C}"/>
              </a:ext>
            </a:extLst>
          </p:cNvPr>
          <p:cNvSpPr txBox="1"/>
          <p:nvPr/>
        </p:nvSpPr>
        <p:spPr>
          <a:xfrm>
            <a:off x="879241" y="1575337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en-US" altLang="ko-KR" sz="24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작동원리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F7C7C-8DA6-E837-8054-A61016D1CA5D}"/>
              </a:ext>
            </a:extLst>
          </p:cNvPr>
          <p:cNvSpPr txBox="1"/>
          <p:nvPr/>
        </p:nvSpPr>
        <p:spPr>
          <a:xfrm>
            <a:off x="990600" y="5388704"/>
            <a:ext cx="9601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&lt;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 흐름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&gt;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설치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공격자가 초기 침투 후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 Door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악성 코드를 피해자 시스템에 설치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Passive Packet Sniffing(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수동 감청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시스템에 설치된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AF_PACKET raw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socket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을 이용해 모든 네트워크 패킷을 감시하고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정상 트래픽 처럼 보이는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TCP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패킷의 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payloa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를 검사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MAGIC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문자열 트리거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공격자가 특정 문자열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(MAGIC)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을 포함한 패킷을 전송하고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가 해당 패킷을 감지하면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reverse shell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을 공격자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IP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 연결</a:t>
            </a:r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리버스 쉘 생성</a:t>
            </a:r>
            <a:b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</a:b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공격자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IP/port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/bin/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sh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실행 후 연결하면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명령어 실행이 가능해진다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F476BB-69D1-8B5E-4F30-518A590D0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73" y="2809737"/>
            <a:ext cx="1686160" cy="1667108"/>
          </a:xfrm>
          <a:prstGeom prst="rect">
            <a:avLst/>
          </a:prstGeom>
        </p:spPr>
      </p:pic>
      <p:pic>
        <p:nvPicPr>
          <p:cNvPr id="2050" name="Picture 2" descr="이모티콘 이모티콘 스마일, 하트 모양의 조명, 머리, 웃는 png | PNGEgg">
            <a:extLst>
              <a:ext uri="{FF2B5EF4-FFF2-40B4-BE49-F238E27FC236}">
                <a16:creationId xmlns:a16="http://schemas.microsoft.com/office/drawing/2014/main" id="{79FA5F42-DF12-D4A7-DAE6-D76116D52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4" b="89844" l="10000" r="90000">
                        <a14:foregroundMark x1="47667" y1="4492" x2="41222" y2="11328"/>
                        <a14:foregroundMark x1="41222" y1="11328" x2="36667" y2="36328"/>
                        <a14:foregroundMark x1="36667" y1="36328" x2="45889" y2="69922"/>
                        <a14:foregroundMark x1="45889" y1="69922" x2="32556" y2="82813"/>
                        <a14:foregroundMark x1="32556" y1="82813" x2="47556" y2="88867"/>
                        <a14:foregroundMark x1="47556" y1="88867" x2="67778" y2="87109"/>
                        <a14:foregroundMark x1="67778" y1="87109" x2="56111" y2="70117"/>
                        <a14:foregroundMark x1="56111" y1="70117" x2="57889" y2="56641"/>
                        <a14:foregroundMark x1="57889" y1="56641" x2="61889" y2="47266"/>
                        <a14:foregroundMark x1="61889" y1="47266" x2="58667" y2="17578"/>
                        <a14:foregroundMark x1="58667" y1="17578" x2="54000" y2="8984"/>
                        <a14:foregroundMark x1="54000" y1="8984" x2="48222" y2="5664"/>
                        <a14:foregroundMark x1="48222" y1="5664" x2="47778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22149"/>
            <a:ext cx="2631304" cy="14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C8F3FC-EB49-98C5-BF54-75FAF0FC1810}"/>
              </a:ext>
            </a:extLst>
          </p:cNvPr>
          <p:cNvSpPr txBox="1"/>
          <p:nvPr/>
        </p:nvSpPr>
        <p:spPr>
          <a:xfrm>
            <a:off x="1683553" y="476326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공격자 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BF73D-7B4F-4E0D-73A9-2E3F8238294E}"/>
              </a:ext>
            </a:extLst>
          </p:cNvPr>
          <p:cNvSpPr txBox="1"/>
          <p:nvPr/>
        </p:nvSpPr>
        <p:spPr>
          <a:xfrm>
            <a:off x="8629650" y="476326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피해자 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2500D4-25C7-8E13-383B-680513F71895}"/>
              </a:ext>
            </a:extLst>
          </p:cNvPr>
          <p:cNvCxnSpPr>
            <a:cxnSpLocks/>
          </p:cNvCxnSpPr>
          <p:nvPr/>
        </p:nvCxnSpPr>
        <p:spPr>
          <a:xfrm>
            <a:off x="3581400" y="3467100"/>
            <a:ext cx="441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A65710-831B-3F5F-ED46-58C9DFAAED35}"/>
              </a:ext>
            </a:extLst>
          </p:cNvPr>
          <p:cNvSpPr txBox="1"/>
          <p:nvPr/>
        </p:nvSpPr>
        <p:spPr>
          <a:xfrm>
            <a:off x="3924301" y="3560732"/>
            <a:ext cx="3783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MAGIC </a:t>
            </a:r>
            <a:r>
              <a:rPr lang="ko-KR" altLang="en-US" dirty="0"/>
              <a:t>패킷</a:t>
            </a:r>
            <a:r>
              <a:rPr lang="en-US" altLang="ko-KR" dirty="0"/>
              <a:t> </a:t>
            </a:r>
            <a:r>
              <a:rPr lang="ko-KR" altLang="en-US" dirty="0"/>
              <a:t>전송 </a:t>
            </a:r>
            <a:r>
              <a:rPr lang="en-US" altLang="ko-KR" dirty="0"/>
              <a:t>(</a:t>
            </a:r>
            <a:r>
              <a:rPr lang="ko-KR" altLang="en-US" dirty="0"/>
              <a:t>피해자는 </a:t>
            </a:r>
            <a:r>
              <a:rPr lang="en-US" altLang="ko-KR" dirty="0" err="1"/>
              <a:t>BPFDoor</a:t>
            </a:r>
            <a:r>
              <a:rPr lang="ko-KR" altLang="en-US" dirty="0"/>
              <a:t>가 설치됨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MAGIC </a:t>
            </a:r>
            <a:r>
              <a:rPr lang="ko-KR" altLang="en-US" dirty="0"/>
              <a:t>패킷을 전송해 리버스 쉘을 연결시키는 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74C05A-1C88-4945-47C4-54D39A1ED34A}"/>
              </a:ext>
            </a:extLst>
          </p:cNvPr>
          <p:cNvSpPr txBox="1"/>
          <p:nvPr/>
        </p:nvSpPr>
        <p:spPr>
          <a:xfrm>
            <a:off x="10632304" y="656913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70C0"/>
                </a:solidFill>
              </a:rPr>
              <a:t>Raw Socket?</a:t>
            </a:r>
            <a:br>
              <a:rPr lang="en-US" altLang="ko-KR" dirty="0"/>
            </a:br>
            <a:r>
              <a:rPr lang="ko-KR" altLang="en-US" dirty="0"/>
              <a:t>네트워크 패킷을 </a:t>
            </a:r>
            <a:r>
              <a:rPr lang="en-US" altLang="ko-KR" dirty="0"/>
              <a:t>TCP/UDP </a:t>
            </a:r>
            <a:r>
              <a:rPr lang="ko-KR" altLang="en-US" dirty="0"/>
              <a:t>같은 전송 계층이 처리하기 전에 직접 다루는 소켓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70C0"/>
                </a:solidFill>
              </a:rPr>
              <a:t>MAGIC </a:t>
            </a:r>
            <a:r>
              <a:rPr lang="ko-KR" altLang="en-US" dirty="0">
                <a:solidFill>
                  <a:srgbClr val="0070C0"/>
                </a:solidFill>
              </a:rPr>
              <a:t>패킷</a:t>
            </a:r>
            <a:br>
              <a:rPr lang="en-US" altLang="ko-KR" dirty="0"/>
            </a:br>
            <a:r>
              <a:rPr lang="ko-KR" altLang="en-US" dirty="0"/>
              <a:t>일반적인 네트워크 패킷 포맷이지만</a:t>
            </a:r>
            <a:r>
              <a:rPr lang="en-US" altLang="ko-KR" dirty="0"/>
              <a:t>, </a:t>
            </a:r>
            <a:r>
              <a:rPr lang="ko-KR" altLang="en-US" dirty="0"/>
              <a:t>내부에 특정한 값이 담긴 패킷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BCF4F1-285F-D4CA-D9BC-0571AA42E925}"/>
              </a:ext>
            </a:extLst>
          </p:cNvPr>
          <p:cNvSpPr txBox="1"/>
          <p:nvPr/>
        </p:nvSpPr>
        <p:spPr>
          <a:xfrm>
            <a:off x="1039930" y="-13574"/>
            <a:ext cx="474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pc="-200" dirty="0" err="1">
                <a:solidFill>
                  <a:srgbClr val="000000"/>
                </a:solidFill>
                <a:ea typeface="Gmarket Sans Medium"/>
              </a:rPr>
              <a:t>BPFDoor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9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9CB5E-EFA5-80B1-AA38-068563A3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F37AB7-C8B9-5E51-165C-0ABD11072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9B6D65-DB2A-2F56-CF44-2DD64CBCC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43188D-C17B-CFEA-3354-D7D300B44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761729"/>
            <a:ext cx="16560800" cy="4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E3C190-84DC-8FCC-E92E-B55CE3F9076D}"/>
              </a:ext>
            </a:extLst>
          </p:cNvPr>
          <p:cNvSpPr txBox="1"/>
          <p:nvPr/>
        </p:nvSpPr>
        <p:spPr>
          <a:xfrm>
            <a:off x="14401800" y="9607034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20250917 SSL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강혜인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FC1D6-F0E1-BCFE-BCC7-256929693B6C}"/>
              </a:ext>
            </a:extLst>
          </p:cNvPr>
          <p:cNvSpPr txBox="1"/>
          <p:nvPr/>
        </p:nvSpPr>
        <p:spPr>
          <a:xfrm>
            <a:off x="901701" y="1590196"/>
            <a:ext cx="96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| </a:t>
            </a:r>
            <a:r>
              <a:rPr lang="en-US" altLang="ko-KR" sz="2400" b="1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en-US" altLang="ko-KR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</a:t>
            </a:r>
            <a:r>
              <a:rPr lang="ko-KR" altLang="en-US" sz="2400" b="1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발생 원인</a:t>
            </a:r>
            <a:endParaRPr lang="en-US" altLang="ko-KR" sz="2400" b="1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48090-DEE1-7DCB-BF28-E78CFC90AE88}"/>
              </a:ext>
            </a:extLst>
          </p:cNvPr>
          <p:cNvSpPr txBox="1"/>
          <p:nvPr/>
        </p:nvSpPr>
        <p:spPr>
          <a:xfrm>
            <a:off x="1031104" y="6089836"/>
            <a:ext cx="960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 자체는 소프트웨어 취약점이 아닌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시스템 권한 획득 이후 설치되는 고급 백도어로 아래의 취약점들이 선행되어야 발생한다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.</a:t>
            </a:r>
          </a:p>
          <a:p>
            <a:endParaRPr lang="en-US" altLang="ko-KR" sz="2000" dirty="0">
              <a:latin typeface="Gmarket Sans Light" panose="020B0600000101010101" charset="-127"/>
              <a:ea typeface="Gmarket Sans Light" panose="020B0600000101010101" charset="-127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RCE(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원격 코드 실행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/</a:t>
            </a:r>
            <a:r>
              <a:rPr lang="en-US" altLang="ko-KR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BPFDoor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를 설치할 수 있는 초기 침투 수단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권한 상승 취약점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루트 권한 획득 후 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raw socket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사용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시스템 보안 마비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백신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EDR </a:t>
            </a:r>
            <a:r>
              <a:rPr lang="ko-KR" altLang="en-US" sz="2000" dirty="0" err="1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미탐지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로깅 부재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탐지 규칙 부족</a:t>
            </a:r>
            <a:r>
              <a:rPr lang="en-US" altLang="ko-KR" sz="2000" dirty="0">
                <a:latin typeface="Gmarket Sans Light" panose="020B0600000101010101" charset="-127"/>
                <a:ea typeface="Gmarket Sans Light" panose="020B0600000101010101" charset="-127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B7F27A-8597-DF3F-5147-30947E1BF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73" y="2809737"/>
            <a:ext cx="1686160" cy="1667108"/>
          </a:xfrm>
          <a:prstGeom prst="rect">
            <a:avLst/>
          </a:prstGeom>
        </p:spPr>
      </p:pic>
      <p:pic>
        <p:nvPicPr>
          <p:cNvPr id="2050" name="Picture 2" descr="이모티콘 이모티콘 스마일, 하트 모양의 조명, 머리, 웃는 png | PNGEgg">
            <a:extLst>
              <a:ext uri="{FF2B5EF4-FFF2-40B4-BE49-F238E27FC236}">
                <a16:creationId xmlns:a16="http://schemas.microsoft.com/office/drawing/2014/main" id="{7E42BBFD-6E03-5765-778E-ED7C7B1E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4" b="89844" l="10000" r="90000">
                        <a14:foregroundMark x1="47667" y1="4492" x2="41222" y2="11328"/>
                        <a14:foregroundMark x1="41222" y1="11328" x2="36667" y2="36328"/>
                        <a14:foregroundMark x1="36667" y1="36328" x2="45889" y2="69922"/>
                        <a14:foregroundMark x1="45889" y1="69922" x2="32556" y2="82813"/>
                        <a14:foregroundMark x1="32556" y1="82813" x2="47556" y2="88867"/>
                        <a14:foregroundMark x1="47556" y1="88867" x2="67778" y2="87109"/>
                        <a14:foregroundMark x1="67778" y1="87109" x2="56111" y2="70117"/>
                        <a14:foregroundMark x1="56111" y1="70117" x2="57889" y2="56641"/>
                        <a14:foregroundMark x1="57889" y1="56641" x2="61889" y2="47266"/>
                        <a14:foregroundMark x1="61889" y1="47266" x2="58667" y2="17578"/>
                        <a14:foregroundMark x1="58667" y1="17578" x2="54000" y2="8984"/>
                        <a14:foregroundMark x1="54000" y1="8984" x2="48222" y2="5664"/>
                        <a14:foregroundMark x1="48222" y1="5664" x2="47778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22149"/>
            <a:ext cx="2631304" cy="14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4FFEE-F18B-CFD6-CCD7-B7F68C21B7AA}"/>
              </a:ext>
            </a:extLst>
          </p:cNvPr>
          <p:cNvSpPr txBox="1"/>
          <p:nvPr/>
        </p:nvSpPr>
        <p:spPr>
          <a:xfrm>
            <a:off x="1683553" y="476326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공격자 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3222D-32F7-0E7F-4F05-AF195F1D35FA}"/>
              </a:ext>
            </a:extLst>
          </p:cNvPr>
          <p:cNvSpPr txBox="1"/>
          <p:nvPr/>
        </p:nvSpPr>
        <p:spPr>
          <a:xfrm>
            <a:off x="8629650" y="476326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피해자 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CFC22A-1E3B-8B31-0F29-FD10D62C8FBB}"/>
              </a:ext>
            </a:extLst>
          </p:cNvPr>
          <p:cNvCxnSpPr>
            <a:cxnSpLocks/>
          </p:cNvCxnSpPr>
          <p:nvPr/>
        </p:nvCxnSpPr>
        <p:spPr>
          <a:xfrm>
            <a:off x="3581400" y="3467100"/>
            <a:ext cx="441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C66873-FB04-5C22-CE0D-69AFAA021938}"/>
              </a:ext>
            </a:extLst>
          </p:cNvPr>
          <p:cNvSpPr txBox="1"/>
          <p:nvPr/>
        </p:nvSpPr>
        <p:spPr>
          <a:xfrm>
            <a:off x="3924301" y="3560732"/>
            <a:ext cx="3783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MAGIC </a:t>
            </a:r>
            <a:r>
              <a:rPr lang="ko-KR" altLang="en-US" dirty="0"/>
              <a:t>패킷</a:t>
            </a:r>
            <a:r>
              <a:rPr lang="en-US" altLang="ko-KR" dirty="0"/>
              <a:t> </a:t>
            </a:r>
            <a:r>
              <a:rPr lang="ko-KR" altLang="en-US" dirty="0"/>
              <a:t>전송 </a:t>
            </a:r>
            <a:r>
              <a:rPr lang="en-US" altLang="ko-KR" dirty="0"/>
              <a:t>(</a:t>
            </a:r>
            <a:r>
              <a:rPr lang="ko-KR" altLang="en-US" dirty="0"/>
              <a:t>피해자는 </a:t>
            </a:r>
            <a:r>
              <a:rPr lang="en-US" altLang="ko-KR" dirty="0" err="1"/>
              <a:t>BPFDoor</a:t>
            </a:r>
            <a:r>
              <a:rPr lang="ko-KR" altLang="en-US" dirty="0"/>
              <a:t>가 설치됨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MAGIC </a:t>
            </a:r>
            <a:r>
              <a:rPr lang="ko-KR" altLang="en-US" dirty="0"/>
              <a:t>패킷을 전송해 리버스 쉘을 연결시키는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7409E-5964-13F0-E8D4-D916673A5075}"/>
              </a:ext>
            </a:extLst>
          </p:cNvPr>
          <p:cNvSpPr txBox="1"/>
          <p:nvPr/>
        </p:nvSpPr>
        <p:spPr>
          <a:xfrm>
            <a:off x="1039930" y="-13574"/>
            <a:ext cx="474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pc="-200" dirty="0" err="1">
                <a:solidFill>
                  <a:srgbClr val="000000"/>
                </a:solidFill>
                <a:ea typeface="Gmarket Sans Medium"/>
              </a:rPr>
              <a:t>BPFDoor</a:t>
            </a:r>
            <a:endParaRPr lang="ko-KR" altLang="en-US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77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1710</Words>
  <Application>Microsoft Office PowerPoint</Application>
  <PresentationFormat>사용자 지정</PresentationFormat>
  <Paragraphs>215</Paragraphs>
  <Slides>25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Gmarket Sans Medium</vt:lpstr>
      <vt:lpstr>맑은 고딕</vt:lpstr>
      <vt:lpstr>Gmarket Sans Bold</vt:lpstr>
      <vt:lpstr>Gmarket Sans Light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강혜인</cp:lastModifiedBy>
  <cp:revision>1</cp:revision>
  <dcterms:created xsi:type="dcterms:W3CDTF">2006-08-16T00:00:00Z</dcterms:created>
  <dcterms:modified xsi:type="dcterms:W3CDTF">2025-09-17T08:22:31Z</dcterms:modified>
</cp:coreProperties>
</file>